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Lst>
  <p:sldSz cy="6858000" cx="12192000"/>
  <p:notesSz cx="6858000" cy="9144000"/>
  <p:embeddedFontLst>
    <p:embeddedFont>
      <p:font typeface="Century Gothic"/>
      <p:regular r:id="rId32"/>
      <p:bold r:id="rId33"/>
      <p:italic r:id="rId34"/>
      <p:boldItalic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36" roundtripDataSignature="AMtx7mhMvt8CrqMdZTkq0FEMGZ4MUY9A7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01DC648-249A-423F-B5F9-25B9B06618B7}">
  <a:tblStyle styleId="{501DC648-249A-423F-B5F9-25B9B06618B7}" styleName="Table_0">
    <a:wholeTbl>
      <a:tcTxStyle b="off" i="off">
        <a:font>
          <a:latin typeface="Century Gothic"/>
          <a:ea typeface="Century Gothic"/>
          <a:cs typeface="Century Gothic"/>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F0E7E6"/>
          </a:solidFill>
        </a:fill>
      </a:tcStyle>
    </a:wholeTbl>
    <a:band1H>
      <a:tcTxStyle/>
      <a:tcStyle>
        <a:fill>
          <a:solidFill>
            <a:srgbClr val="E0CCCA"/>
          </a:solidFill>
        </a:fill>
      </a:tcStyle>
    </a:band1H>
    <a:band2H>
      <a:tcTxStyle/>
    </a:band2H>
    <a:band1V>
      <a:tcTxStyle/>
      <a:tcStyle>
        <a:fill>
          <a:solidFill>
            <a:srgbClr val="E0CCCA"/>
          </a:solidFill>
        </a:fill>
      </a:tcStyle>
    </a:band1V>
    <a:band2V>
      <a:tcTxStyle/>
    </a:band2V>
    <a:lastCol>
      <a:tcTxStyle b="on" i="off">
        <a:font>
          <a:latin typeface="Century Gothic"/>
          <a:ea typeface="Century Gothic"/>
          <a:cs typeface="Century Gothic"/>
        </a:font>
        <a:schemeClr val="lt1"/>
      </a:tcTxStyle>
      <a:tcStyle>
        <a:fill>
          <a:solidFill>
            <a:schemeClr val="accent1"/>
          </a:solidFill>
        </a:fill>
      </a:tcStyle>
    </a:lastCol>
    <a:firstCol>
      <a:tcTxStyle b="on" i="off">
        <a:font>
          <a:latin typeface="Century Gothic"/>
          <a:ea typeface="Century Gothic"/>
          <a:cs typeface="Century Gothic"/>
        </a:font>
        <a:schemeClr val="lt1"/>
      </a:tcTxStyle>
      <a:tcStyle>
        <a:fill>
          <a:solidFill>
            <a:schemeClr val="accent1"/>
          </a:solidFill>
        </a:fill>
      </a:tcStyle>
    </a:firstCol>
    <a:lastRow>
      <a:tcTxStyle b="on" i="off">
        <a:font>
          <a:latin typeface="Century Gothic"/>
          <a:ea typeface="Century Gothic"/>
          <a:cs typeface="Century Gothic"/>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entury Gothic"/>
          <a:ea typeface="Century Gothic"/>
          <a:cs typeface="Century Gothic"/>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CenturyGothic-bold.fntdata"/><Relationship Id="rId10" Type="http://schemas.openxmlformats.org/officeDocument/2006/relationships/slide" Target="slides/slide5.xml"/><Relationship Id="rId32" Type="http://schemas.openxmlformats.org/officeDocument/2006/relationships/font" Target="fonts/CenturyGothic-regular.fntdata"/><Relationship Id="rId13" Type="http://schemas.openxmlformats.org/officeDocument/2006/relationships/slide" Target="slides/slide8.xml"/><Relationship Id="rId35" Type="http://schemas.openxmlformats.org/officeDocument/2006/relationships/font" Target="fonts/CenturyGothic-boldItalic.fntdata"/><Relationship Id="rId12" Type="http://schemas.openxmlformats.org/officeDocument/2006/relationships/slide" Target="slides/slide7.xml"/><Relationship Id="rId34" Type="http://schemas.openxmlformats.org/officeDocument/2006/relationships/font" Target="fonts/CenturyGothic-italic.fntdata"/><Relationship Id="rId15" Type="http://schemas.openxmlformats.org/officeDocument/2006/relationships/slide" Target="slides/slide10.xml"/><Relationship Id="rId14" Type="http://schemas.openxmlformats.org/officeDocument/2006/relationships/slide" Target="slides/slide9.xml"/><Relationship Id="rId36" Type="http://customschemas.google.com/relationships/presentationmetadata" Target="meta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 name="Google Shape;18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3" name="Google Shape;24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9" name="Google Shape;249;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5" name="Google Shape;255;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1" name="Google Shape;261;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7" name="Google Shape;267;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3" name="Google Shape;273;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9" name="Google Shape;279;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
        <p:nvSpPr>
          <p:cNvPr id="285" name="Google Shape;285;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86" name="Google Shape;286;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Arial"/>
                <a:ea typeface="Arial"/>
                <a:cs typeface="Arial"/>
                <a:sym typeface="Arial"/>
              </a:rPr>
              <a:t>Юнусова</a:t>
            </a:r>
            <a:endParaRPr/>
          </a:p>
          <a:p>
            <a:pPr indent="0" lvl="0" marL="0" rtl="0" algn="l">
              <a:spcBef>
                <a:spcPts val="0"/>
              </a:spcBef>
              <a:spcAft>
                <a:spcPts val="0"/>
              </a:spcAft>
              <a:buNone/>
            </a:pPr>
            <a:r>
              <a:rPr lang="en-US">
                <a:latin typeface="Arial"/>
                <a:ea typeface="Arial"/>
                <a:cs typeface="Arial"/>
                <a:sym typeface="Arial"/>
              </a:rPr>
              <a:t>2000 2001</a:t>
            </a:r>
            <a:endParaRPr/>
          </a:p>
          <a:p>
            <a:pPr indent="0" lvl="0" marL="0" rtl="0" algn="l">
              <a:spcBef>
                <a:spcPts val="0"/>
              </a:spcBef>
              <a:spcAft>
                <a:spcPts val="0"/>
              </a:spcAft>
              <a:buNone/>
            </a:pPr>
            <a:r>
              <a:rPr lang="en-US">
                <a:latin typeface="Arial"/>
                <a:ea typeface="Arial"/>
                <a:cs typeface="Arial"/>
                <a:sym typeface="Arial"/>
              </a:rPr>
              <a:t>2004 2007</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
        <p:nvSpPr>
          <p:cNvPr id="304" name="Google Shape;304;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05" name="Google Shape;305;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Arial"/>
                <a:ea typeface="Arial"/>
                <a:cs typeface="Arial"/>
                <a:sym typeface="Arial"/>
              </a:rPr>
              <a:t>Нурманова</a:t>
            </a:r>
            <a:endParaRPr/>
          </a:p>
          <a:p>
            <a:pPr indent="0" lvl="0" marL="0" rtl="0" algn="l">
              <a:spcBef>
                <a:spcPts val="0"/>
              </a:spcBef>
              <a:spcAft>
                <a:spcPts val="0"/>
              </a:spcAft>
              <a:buNone/>
            </a:pPr>
            <a:r>
              <a:rPr lang="en-US">
                <a:latin typeface="Arial"/>
                <a:ea typeface="Arial"/>
                <a:cs typeface="Arial"/>
                <a:sym typeface="Arial"/>
              </a:rPr>
              <a:t>2007 2008</a:t>
            </a:r>
            <a:endParaRPr/>
          </a:p>
          <a:p>
            <a:pPr indent="0" lvl="0" marL="0" rtl="0" algn="l">
              <a:spcBef>
                <a:spcPts val="0"/>
              </a:spcBef>
              <a:spcAft>
                <a:spcPts val="0"/>
              </a:spcAft>
              <a:buNone/>
            </a:pPr>
            <a:r>
              <a:rPr lang="en-US">
                <a:latin typeface="Arial"/>
                <a:ea typeface="Arial"/>
                <a:cs typeface="Arial"/>
                <a:sym typeface="Arial"/>
              </a:rPr>
              <a:t>2009</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1" name="Google Shape;321;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9" name="Google Shape;18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7" name="Google Shape;327;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3" name="Google Shape;333;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0" name="Google Shape;340;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6" name="Google Shape;346;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3" name="Google Shape;353;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9" name="Google Shape;359;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5" name="Google Shape;365;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6" name="Google Shape;196;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3" name="Google Shape;20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9" name="Google Shape;209;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5" name="Google Shape;215;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1" name="Google Shape;22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9" name="Google Shape;22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6" name="Google Shape;23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Титульный слайд" type="title">
  <p:cSld name="TITLE">
    <p:spTree>
      <p:nvGrpSpPr>
        <p:cNvPr id="42" name="Shape 42"/>
        <p:cNvGrpSpPr/>
        <p:nvPr/>
      </p:nvGrpSpPr>
      <p:grpSpPr>
        <a:xfrm>
          <a:off x="0" y="0"/>
          <a:ext cx="0" cy="0"/>
          <a:chOff x="0" y="0"/>
          <a:chExt cx="0" cy="0"/>
        </a:xfrm>
      </p:grpSpPr>
      <p:sp>
        <p:nvSpPr>
          <p:cNvPr id="43" name="Google Shape;43;p28"/>
          <p:cNvSpPr txBox="1"/>
          <p:nvPr>
            <p:ph type="ctrTitle"/>
          </p:nvPr>
        </p:nvSpPr>
        <p:spPr>
          <a:xfrm>
            <a:off x="2589213" y="2514600"/>
            <a:ext cx="8915399" cy="2262781"/>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rgbClr val="262626"/>
              </a:buClr>
              <a:buSzPts val="5400"/>
              <a:buFont typeface="Century Gothic"/>
              <a:buNone/>
              <a:defRPr sz="5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28"/>
          <p:cNvSpPr txBox="1"/>
          <p:nvPr>
            <p:ph idx="1" type="subTitle"/>
          </p:nvPr>
        </p:nvSpPr>
        <p:spPr>
          <a:xfrm>
            <a:off x="2589213" y="4777379"/>
            <a:ext cx="8915399" cy="1126283"/>
          </a:xfrm>
          <a:prstGeom prst="rect">
            <a:avLst/>
          </a:prstGeom>
          <a:noFill/>
          <a:ln>
            <a:noFill/>
          </a:ln>
        </p:spPr>
        <p:txBody>
          <a:bodyPr anchorCtr="0" anchor="t" bIns="45700" lIns="91425" spcFirstLastPara="1" rIns="91425" wrap="square" tIns="45700">
            <a:normAutofit/>
          </a:bodyPr>
          <a:lstStyle>
            <a:lvl1pPr lvl="0" algn="l">
              <a:spcBef>
                <a:spcPts val="1000"/>
              </a:spcBef>
              <a:spcAft>
                <a:spcPts val="0"/>
              </a:spcAft>
              <a:buSzPts val="1800"/>
              <a:buNone/>
              <a:defRPr>
                <a:solidFill>
                  <a:srgbClr val="595959"/>
                </a:solidFill>
              </a:defRPr>
            </a:lvl1pPr>
            <a:lvl2pPr lvl="1" algn="ctr">
              <a:spcBef>
                <a:spcPts val="1000"/>
              </a:spcBef>
              <a:spcAft>
                <a:spcPts val="0"/>
              </a:spcAft>
              <a:buSzPts val="1600"/>
              <a:buNone/>
              <a:defRPr>
                <a:solidFill>
                  <a:srgbClr val="888888"/>
                </a:solidFill>
              </a:defRPr>
            </a:lvl2pPr>
            <a:lvl3pPr lvl="2" algn="ctr">
              <a:spcBef>
                <a:spcPts val="1000"/>
              </a:spcBef>
              <a:spcAft>
                <a:spcPts val="0"/>
              </a:spcAft>
              <a:buSzPts val="1400"/>
              <a:buNone/>
              <a:defRPr>
                <a:solidFill>
                  <a:srgbClr val="888888"/>
                </a:solidFill>
              </a:defRPr>
            </a:lvl3pPr>
            <a:lvl4pPr lvl="3" algn="ctr">
              <a:spcBef>
                <a:spcPts val="1000"/>
              </a:spcBef>
              <a:spcAft>
                <a:spcPts val="0"/>
              </a:spcAft>
              <a:buSzPts val="1200"/>
              <a:buNone/>
              <a:defRPr>
                <a:solidFill>
                  <a:srgbClr val="888888"/>
                </a:solidFill>
              </a:defRPr>
            </a:lvl4pPr>
            <a:lvl5pPr lvl="4" algn="ctr">
              <a:spcBef>
                <a:spcPts val="1000"/>
              </a:spcBef>
              <a:spcAft>
                <a:spcPts val="0"/>
              </a:spcAft>
              <a:buSzPts val="1200"/>
              <a:buNone/>
              <a:defRPr>
                <a:solidFill>
                  <a:srgbClr val="888888"/>
                </a:solidFill>
              </a:defRPr>
            </a:lvl5pPr>
            <a:lvl6pPr lvl="5" algn="ctr">
              <a:spcBef>
                <a:spcPts val="1000"/>
              </a:spcBef>
              <a:spcAft>
                <a:spcPts val="0"/>
              </a:spcAft>
              <a:buSzPts val="1200"/>
              <a:buNone/>
              <a:defRPr>
                <a:solidFill>
                  <a:srgbClr val="888888"/>
                </a:solidFill>
              </a:defRPr>
            </a:lvl6pPr>
            <a:lvl7pPr lvl="6" algn="ctr">
              <a:spcBef>
                <a:spcPts val="1000"/>
              </a:spcBef>
              <a:spcAft>
                <a:spcPts val="0"/>
              </a:spcAft>
              <a:buSzPts val="1200"/>
              <a:buNone/>
              <a:defRPr>
                <a:solidFill>
                  <a:srgbClr val="888888"/>
                </a:solidFill>
              </a:defRPr>
            </a:lvl7pPr>
            <a:lvl8pPr lvl="7" algn="ctr">
              <a:spcBef>
                <a:spcPts val="1000"/>
              </a:spcBef>
              <a:spcAft>
                <a:spcPts val="0"/>
              </a:spcAft>
              <a:buSzPts val="1200"/>
              <a:buNone/>
              <a:defRPr>
                <a:solidFill>
                  <a:srgbClr val="888888"/>
                </a:solidFill>
              </a:defRPr>
            </a:lvl8pPr>
            <a:lvl9pPr lvl="8" algn="ctr">
              <a:spcBef>
                <a:spcPts val="1000"/>
              </a:spcBef>
              <a:spcAft>
                <a:spcPts val="0"/>
              </a:spcAft>
              <a:buSzPts val="1200"/>
              <a:buNone/>
              <a:defRPr>
                <a:solidFill>
                  <a:srgbClr val="888888"/>
                </a:solidFill>
              </a:defRPr>
            </a:lvl9pPr>
          </a:lstStyle>
          <a:p/>
        </p:txBody>
      </p:sp>
      <p:sp>
        <p:nvSpPr>
          <p:cNvPr id="45" name="Google Shape;45;p28"/>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28"/>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28"/>
          <p:cNvSpPr/>
          <p:nvPr/>
        </p:nvSpPr>
        <p:spPr>
          <a:xfrm>
            <a:off x="0" y="4323810"/>
            <a:ext cx="1744652" cy="778589"/>
          </a:xfrm>
          <a:custGeom>
            <a:rect b="b" l="l" r="r" t="t"/>
            <a:pathLst>
              <a:path extrusionOk="0" h="166" w="372">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28"/>
          <p:cNvSpPr txBox="1"/>
          <p:nvPr>
            <p:ph idx="12" type="sldNum"/>
          </p:nvPr>
        </p:nvSpPr>
        <p:spPr>
          <a:xfrm>
            <a:off x="531812" y="4529540"/>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Объект с подписью" type="objTx">
  <p:cSld name="OBJECT_WITH_CAPTION_TEXT">
    <p:spTree>
      <p:nvGrpSpPr>
        <p:cNvPr id="109" name="Shape 109"/>
        <p:cNvGrpSpPr/>
        <p:nvPr/>
      </p:nvGrpSpPr>
      <p:grpSpPr>
        <a:xfrm>
          <a:off x="0" y="0"/>
          <a:ext cx="0" cy="0"/>
          <a:chOff x="0" y="0"/>
          <a:chExt cx="0" cy="0"/>
        </a:xfrm>
      </p:grpSpPr>
      <p:sp>
        <p:nvSpPr>
          <p:cNvPr id="110" name="Google Shape;110;p37"/>
          <p:cNvSpPr txBox="1"/>
          <p:nvPr>
            <p:ph type="title"/>
          </p:nvPr>
        </p:nvSpPr>
        <p:spPr>
          <a:xfrm>
            <a:off x="2589212" y="446088"/>
            <a:ext cx="3505199" cy="976312"/>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rgbClr val="262626"/>
              </a:buClr>
              <a:buSzPts val="2000"/>
              <a:buFont typeface="Century Gothic"/>
              <a:buNone/>
              <a:defRPr b="0" sz="2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1" name="Google Shape;111;p37"/>
          <p:cNvSpPr txBox="1"/>
          <p:nvPr>
            <p:ph idx="1" type="body"/>
          </p:nvPr>
        </p:nvSpPr>
        <p:spPr>
          <a:xfrm>
            <a:off x="6323012" y="446088"/>
            <a:ext cx="5181600" cy="5414963"/>
          </a:xfrm>
          <a:prstGeom prst="rect">
            <a:avLst/>
          </a:prstGeom>
          <a:noFill/>
          <a:ln>
            <a:noFill/>
          </a:ln>
        </p:spPr>
        <p:txBody>
          <a:bodyPr anchorCtr="0" anchor="ctr"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12" name="Google Shape;112;p37"/>
          <p:cNvSpPr txBox="1"/>
          <p:nvPr>
            <p:ph idx="2" type="body"/>
          </p:nvPr>
        </p:nvSpPr>
        <p:spPr>
          <a:xfrm>
            <a:off x="2589212" y="1598613"/>
            <a:ext cx="3505199" cy="4262436"/>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400"/>
              <a:buNone/>
              <a:defRPr sz="1400"/>
            </a:lvl1pPr>
            <a:lvl2pPr indent="-228600" lvl="1" marL="914400" algn="l">
              <a:spcBef>
                <a:spcPts val="1000"/>
              </a:spcBef>
              <a:spcAft>
                <a:spcPts val="0"/>
              </a:spcAft>
              <a:buSzPts val="1200"/>
              <a:buNone/>
              <a:defRPr sz="1200"/>
            </a:lvl2pPr>
            <a:lvl3pPr indent="-228600" lvl="2" marL="1371600" algn="l">
              <a:spcBef>
                <a:spcPts val="1000"/>
              </a:spcBef>
              <a:spcAft>
                <a:spcPts val="0"/>
              </a:spcAft>
              <a:buSzPts val="1000"/>
              <a:buNone/>
              <a:defRPr sz="1000"/>
            </a:lvl3pPr>
            <a:lvl4pPr indent="-228600" lvl="3" marL="1828800" algn="l">
              <a:spcBef>
                <a:spcPts val="1000"/>
              </a:spcBef>
              <a:spcAft>
                <a:spcPts val="0"/>
              </a:spcAft>
              <a:buSzPts val="900"/>
              <a:buNone/>
              <a:defRPr sz="900"/>
            </a:lvl4pPr>
            <a:lvl5pPr indent="-228600" lvl="4" marL="2286000" algn="l">
              <a:spcBef>
                <a:spcPts val="1000"/>
              </a:spcBef>
              <a:spcAft>
                <a:spcPts val="0"/>
              </a:spcAft>
              <a:buSzPts val="900"/>
              <a:buNone/>
              <a:defRPr sz="900"/>
            </a:lvl5pPr>
            <a:lvl6pPr indent="-228600" lvl="5" marL="2743200" algn="l">
              <a:spcBef>
                <a:spcPts val="1000"/>
              </a:spcBef>
              <a:spcAft>
                <a:spcPts val="0"/>
              </a:spcAft>
              <a:buSzPts val="900"/>
              <a:buNone/>
              <a:defRPr sz="900"/>
            </a:lvl6pPr>
            <a:lvl7pPr indent="-228600" lvl="6" marL="3200400" algn="l">
              <a:spcBef>
                <a:spcPts val="1000"/>
              </a:spcBef>
              <a:spcAft>
                <a:spcPts val="0"/>
              </a:spcAft>
              <a:buSzPts val="900"/>
              <a:buNone/>
              <a:defRPr sz="900"/>
            </a:lvl7pPr>
            <a:lvl8pPr indent="-228600" lvl="7" marL="3657600" algn="l">
              <a:spcBef>
                <a:spcPts val="1000"/>
              </a:spcBef>
              <a:spcAft>
                <a:spcPts val="0"/>
              </a:spcAft>
              <a:buSzPts val="900"/>
              <a:buNone/>
              <a:defRPr sz="900"/>
            </a:lvl8pPr>
            <a:lvl9pPr indent="-228600" lvl="8" marL="4114800" algn="l">
              <a:spcBef>
                <a:spcPts val="1000"/>
              </a:spcBef>
              <a:spcAft>
                <a:spcPts val="0"/>
              </a:spcAft>
              <a:buSzPts val="900"/>
              <a:buNone/>
              <a:defRPr sz="900"/>
            </a:lvl9pPr>
          </a:lstStyle>
          <a:p/>
        </p:txBody>
      </p:sp>
      <p:sp>
        <p:nvSpPr>
          <p:cNvPr id="113" name="Google Shape;113;p37"/>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37"/>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5" name="Google Shape;115;p37"/>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37"/>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Рисунок с подписью" type="picTx">
  <p:cSld name="PICTURE_WITH_CAPTION_TEXT">
    <p:spTree>
      <p:nvGrpSpPr>
        <p:cNvPr id="117" name="Shape 117"/>
        <p:cNvGrpSpPr/>
        <p:nvPr/>
      </p:nvGrpSpPr>
      <p:grpSpPr>
        <a:xfrm>
          <a:off x="0" y="0"/>
          <a:ext cx="0" cy="0"/>
          <a:chOff x="0" y="0"/>
          <a:chExt cx="0" cy="0"/>
        </a:xfrm>
      </p:grpSpPr>
      <p:sp>
        <p:nvSpPr>
          <p:cNvPr id="118" name="Google Shape;118;p38"/>
          <p:cNvSpPr txBox="1"/>
          <p:nvPr>
            <p:ph type="title"/>
          </p:nvPr>
        </p:nvSpPr>
        <p:spPr>
          <a:xfrm>
            <a:off x="2589213" y="4800600"/>
            <a:ext cx="8915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rgbClr val="262626"/>
              </a:buClr>
              <a:buSzPts val="2400"/>
              <a:buFont typeface="Century Gothic"/>
              <a:buNone/>
              <a:defRPr b="0" sz="2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38"/>
          <p:cNvSpPr/>
          <p:nvPr>
            <p:ph idx="2" type="pic"/>
          </p:nvPr>
        </p:nvSpPr>
        <p:spPr>
          <a:xfrm>
            <a:off x="2589212" y="634965"/>
            <a:ext cx="8915400" cy="3854970"/>
          </a:xfrm>
          <a:prstGeom prst="rect">
            <a:avLst/>
          </a:prstGeom>
          <a:noFill/>
          <a:ln>
            <a:noFill/>
          </a:ln>
        </p:spPr>
        <p:txBody>
          <a:bodyPr anchorCtr="0" anchor="t" bIns="45700" lIns="91425" spcFirstLastPara="1" rIns="91425" wrap="square" tIns="45700">
            <a:normAutofit/>
          </a:bodyPr>
          <a:lstStyle>
            <a:lvl1pPr lvl="0" marR="0" rtl="0" algn="ctr">
              <a:spcBef>
                <a:spcPts val="1000"/>
              </a:spcBef>
              <a:spcAft>
                <a:spcPts val="0"/>
              </a:spcAft>
              <a:buClr>
                <a:schemeClr val="accent1"/>
              </a:buClr>
              <a:buSzPts val="1600"/>
              <a:buFont typeface="Noto Sans Symbols"/>
              <a:buNone/>
              <a:defRPr b="0" i="0" sz="1600" u="none" cap="none" strike="noStrike">
                <a:solidFill>
                  <a:srgbClr val="3F3F3F"/>
                </a:solidFill>
                <a:latin typeface="Century Gothic"/>
                <a:ea typeface="Century Gothic"/>
                <a:cs typeface="Century Gothic"/>
                <a:sym typeface="Century Gothic"/>
              </a:defRPr>
            </a:lvl1pPr>
            <a:lvl2pPr lvl="1" marR="0" rtl="0" algn="l">
              <a:spcBef>
                <a:spcPts val="1000"/>
              </a:spcBef>
              <a:spcAft>
                <a:spcPts val="0"/>
              </a:spcAft>
              <a:buClr>
                <a:schemeClr val="accent1"/>
              </a:buClr>
              <a:buSzPts val="1600"/>
              <a:buFont typeface="Noto Sans Symbols"/>
              <a:buNone/>
              <a:defRPr b="0" i="0" sz="1600" u="none" cap="none" strike="noStrike">
                <a:solidFill>
                  <a:srgbClr val="3F3F3F"/>
                </a:solidFill>
                <a:latin typeface="Century Gothic"/>
                <a:ea typeface="Century Gothic"/>
                <a:cs typeface="Century Gothic"/>
                <a:sym typeface="Century Gothic"/>
              </a:defRPr>
            </a:lvl2pPr>
            <a:lvl3pPr lvl="2" marR="0" rtl="0" algn="l">
              <a:spcBef>
                <a:spcPts val="1000"/>
              </a:spcBef>
              <a:spcAft>
                <a:spcPts val="0"/>
              </a:spcAft>
              <a:buClr>
                <a:schemeClr val="accent1"/>
              </a:buClr>
              <a:buSzPts val="1600"/>
              <a:buFont typeface="Noto Sans Symbols"/>
              <a:buNone/>
              <a:defRPr b="0" i="0" sz="1600" u="none" cap="none" strike="noStrike">
                <a:solidFill>
                  <a:srgbClr val="3F3F3F"/>
                </a:solidFill>
                <a:latin typeface="Century Gothic"/>
                <a:ea typeface="Century Gothic"/>
                <a:cs typeface="Century Gothic"/>
                <a:sym typeface="Century Gothic"/>
              </a:defRPr>
            </a:lvl3pPr>
            <a:lvl4pPr lvl="3" marR="0" rtl="0" algn="l">
              <a:spcBef>
                <a:spcPts val="1000"/>
              </a:spcBef>
              <a:spcAft>
                <a:spcPts val="0"/>
              </a:spcAft>
              <a:buClr>
                <a:schemeClr val="accent1"/>
              </a:buClr>
              <a:buSzPts val="1600"/>
              <a:buFont typeface="Noto Sans Symbols"/>
              <a:buNone/>
              <a:defRPr b="0" i="0" sz="1600" u="none" cap="none" strike="noStrike">
                <a:solidFill>
                  <a:srgbClr val="3F3F3F"/>
                </a:solidFill>
                <a:latin typeface="Century Gothic"/>
                <a:ea typeface="Century Gothic"/>
                <a:cs typeface="Century Gothic"/>
                <a:sym typeface="Century Gothic"/>
              </a:defRPr>
            </a:lvl4pPr>
            <a:lvl5pPr lvl="4" marR="0" rtl="0" algn="l">
              <a:spcBef>
                <a:spcPts val="1000"/>
              </a:spcBef>
              <a:spcAft>
                <a:spcPts val="0"/>
              </a:spcAft>
              <a:buClr>
                <a:schemeClr val="accent1"/>
              </a:buClr>
              <a:buSzPts val="1600"/>
              <a:buFont typeface="Noto Sans Symbols"/>
              <a:buNone/>
              <a:defRPr b="0" i="0" sz="1600" u="none" cap="none" strike="noStrike">
                <a:solidFill>
                  <a:srgbClr val="3F3F3F"/>
                </a:solidFill>
                <a:latin typeface="Century Gothic"/>
                <a:ea typeface="Century Gothic"/>
                <a:cs typeface="Century Gothic"/>
                <a:sym typeface="Century Gothic"/>
              </a:defRPr>
            </a:lvl5pPr>
            <a:lvl6pPr lvl="5" marR="0" rtl="0" algn="l">
              <a:spcBef>
                <a:spcPts val="1000"/>
              </a:spcBef>
              <a:spcAft>
                <a:spcPts val="0"/>
              </a:spcAft>
              <a:buClr>
                <a:schemeClr val="accent1"/>
              </a:buClr>
              <a:buSzPts val="1600"/>
              <a:buFont typeface="Noto Sans Symbols"/>
              <a:buNone/>
              <a:defRPr b="0" i="0" sz="1600" u="none" cap="none" strike="noStrike">
                <a:solidFill>
                  <a:srgbClr val="3F3F3F"/>
                </a:solidFill>
                <a:latin typeface="Century Gothic"/>
                <a:ea typeface="Century Gothic"/>
                <a:cs typeface="Century Gothic"/>
                <a:sym typeface="Century Gothic"/>
              </a:defRPr>
            </a:lvl6pPr>
            <a:lvl7pPr lvl="6" marR="0" rtl="0" algn="l">
              <a:spcBef>
                <a:spcPts val="1000"/>
              </a:spcBef>
              <a:spcAft>
                <a:spcPts val="0"/>
              </a:spcAft>
              <a:buClr>
                <a:schemeClr val="accent1"/>
              </a:buClr>
              <a:buSzPts val="1600"/>
              <a:buFont typeface="Noto Sans Symbols"/>
              <a:buNone/>
              <a:defRPr b="0" i="0" sz="1600" u="none" cap="none" strike="noStrike">
                <a:solidFill>
                  <a:srgbClr val="3F3F3F"/>
                </a:solidFill>
                <a:latin typeface="Century Gothic"/>
                <a:ea typeface="Century Gothic"/>
                <a:cs typeface="Century Gothic"/>
                <a:sym typeface="Century Gothic"/>
              </a:defRPr>
            </a:lvl7pPr>
            <a:lvl8pPr lvl="7" marR="0" rtl="0" algn="l">
              <a:spcBef>
                <a:spcPts val="1000"/>
              </a:spcBef>
              <a:spcAft>
                <a:spcPts val="0"/>
              </a:spcAft>
              <a:buClr>
                <a:schemeClr val="accent1"/>
              </a:buClr>
              <a:buSzPts val="1600"/>
              <a:buFont typeface="Noto Sans Symbols"/>
              <a:buNone/>
              <a:defRPr b="0" i="0" sz="1600" u="none" cap="none" strike="noStrike">
                <a:solidFill>
                  <a:srgbClr val="3F3F3F"/>
                </a:solidFill>
                <a:latin typeface="Century Gothic"/>
                <a:ea typeface="Century Gothic"/>
                <a:cs typeface="Century Gothic"/>
                <a:sym typeface="Century Gothic"/>
              </a:defRPr>
            </a:lvl8pPr>
            <a:lvl9pPr lvl="8" marR="0" rtl="0" algn="l">
              <a:spcBef>
                <a:spcPts val="1000"/>
              </a:spcBef>
              <a:spcAft>
                <a:spcPts val="0"/>
              </a:spcAft>
              <a:buClr>
                <a:schemeClr val="accent1"/>
              </a:buClr>
              <a:buSzPts val="1600"/>
              <a:buFont typeface="Noto Sans Symbols"/>
              <a:buNone/>
              <a:defRPr b="0" i="0" sz="1600" u="none" cap="none" strike="noStrike">
                <a:solidFill>
                  <a:srgbClr val="3F3F3F"/>
                </a:solidFill>
                <a:latin typeface="Century Gothic"/>
                <a:ea typeface="Century Gothic"/>
                <a:cs typeface="Century Gothic"/>
                <a:sym typeface="Century Gothic"/>
              </a:defRPr>
            </a:lvl9pPr>
          </a:lstStyle>
          <a:p/>
        </p:txBody>
      </p:sp>
      <p:sp>
        <p:nvSpPr>
          <p:cNvPr id="120" name="Google Shape;120;p38"/>
          <p:cNvSpPr txBox="1"/>
          <p:nvPr>
            <p:ph idx="1" type="body"/>
          </p:nvPr>
        </p:nvSpPr>
        <p:spPr>
          <a:xfrm>
            <a:off x="2589213" y="5367338"/>
            <a:ext cx="8915400" cy="493712"/>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200"/>
              <a:buNone/>
              <a:defRPr sz="1200"/>
            </a:lvl1pPr>
            <a:lvl2pPr indent="-228600" lvl="1" marL="914400" algn="l">
              <a:spcBef>
                <a:spcPts val="1000"/>
              </a:spcBef>
              <a:spcAft>
                <a:spcPts val="0"/>
              </a:spcAft>
              <a:buSzPts val="1200"/>
              <a:buNone/>
              <a:defRPr sz="1200"/>
            </a:lvl2pPr>
            <a:lvl3pPr indent="-228600" lvl="2" marL="1371600" algn="l">
              <a:spcBef>
                <a:spcPts val="1000"/>
              </a:spcBef>
              <a:spcAft>
                <a:spcPts val="0"/>
              </a:spcAft>
              <a:buSzPts val="1000"/>
              <a:buNone/>
              <a:defRPr sz="1000"/>
            </a:lvl3pPr>
            <a:lvl4pPr indent="-228600" lvl="3" marL="1828800" algn="l">
              <a:spcBef>
                <a:spcPts val="1000"/>
              </a:spcBef>
              <a:spcAft>
                <a:spcPts val="0"/>
              </a:spcAft>
              <a:buSzPts val="900"/>
              <a:buNone/>
              <a:defRPr sz="900"/>
            </a:lvl4pPr>
            <a:lvl5pPr indent="-228600" lvl="4" marL="2286000" algn="l">
              <a:spcBef>
                <a:spcPts val="1000"/>
              </a:spcBef>
              <a:spcAft>
                <a:spcPts val="0"/>
              </a:spcAft>
              <a:buSzPts val="900"/>
              <a:buNone/>
              <a:defRPr sz="900"/>
            </a:lvl5pPr>
            <a:lvl6pPr indent="-228600" lvl="5" marL="2743200" algn="l">
              <a:spcBef>
                <a:spcPts val="1000"/>
              </a:spcBef>
              <a:spcAft>
                <a:spcPts val="0"/>
              </a:spcAft>
              <a:buSzPts val="900"/>
              <a:buNone/>
              <a:defRPr sz="900"/>
            </a:lvl6pPr>
            <a:lvl7pPr indent="-228600" lvl="6" marL="3200400" algn="l">
              <a:spcBef>
                <a:spcPts val="1000"/>
              </a:spcBef>
              <a:spcAft>
                <a:spcPts val="0"/>
              </a:spcAft>
              <a:buSzPts val="900"/>
              <a:buNone/>
              <a:defRPr sz="900"/>
            </a:lvl7pPr>
            <a:lvl8pPr indent="-228600" lvl="7" marL="3657600" algn="l">
              <a:spcBef>
                <a:spcPts val="1000"/>
              </a:spcBef>
              <a:spcAft>
                <a:spcPts val="0"/>
              </a:spcAft>
              <a:buSzPts val="900"/>
              <a:buNone/>
              <a:defRPr sz="900"/>
            </a:lvl8pPr>
            <a:lvl9pPr indent="-228600" lvl="8" marL="4114800" algn="l">
              <a:spcBef>
                <a:spcPts val="1000"/>
              </a:spcBef>
              <a:spcAft>
                <a:spcPts val="0"/>
              </a:spcAft>
              <a:buSzPts val="900"/>
              <a:buNone/>
              <a:defRPr sz="900"/>
            </a:lvl9pPr>
          </a:lstStyle>
          <a:p/>
        </p:txBody>
      </p:sp>
      <p:sp>
        <p:nvSpPr>
          <p:cNvPr id="121" name="Google Shape;121;p38"/>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2" name="Google Shape;122;p38"/>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3" name="Google Shape;123;p38"/>
          <p:cNvSpPr/>
          <p:nvPr/>
        </p:nvSpPr>
        <p:spPr>
          <a:xfrm flipH="1" rot="10800000">
            <a:off x="-4189" y="491172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38"/>
          <p:cNvSpPr txBox="1"/>
          <p:nvPr>
            <p:ph idx="12" type="sldNum"/>
          </p:nvPr>
        </p:nvSpPr>
        <p:spPr>
          <a:xfrm>
            <a:off x="531812" y="4983087"/>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и подпись">
  <p:cSld name="Заголовок и подпись">
    <p:spTree>
      <p:nvGrpSpPr>
        <p:cNvPr id="125" name="Shape 125"/>
        <p:cNvGrpSpPr/>
        <p:nvPr/>
      </p:nvGrpSpPr>
      <p:grpSpPr>
        <a:xfrm>
          <a:off x="0" y="0"/>
          <a:ext cx="0" cy="0"/>
          <a:chOff x="0" y="0"/>
          <a:chExt cx="0" cy="0"/>
        </a:xfrm>
      </p:grpSpPr>
      <p:sp>
        <p:nvSpPr>
          <p:cNvPr id="126" name="Google Shape;126;p39"/>
          <p:cNvSpPr txBox="1"/>
          <p:nvPr>
            <p:ph type="title"/>
          </p:nvPr>
        </p:nvSpPr>
        <p:spPr>
          <a:xfrm>
            <a:off x="2589212" y="609600"/>
            <a:ext cx="8915399" cy="311704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262626"/>
              </a:buClr>
              <a:buSzPts val="4800"/>
              <a:buFont typeface="Century Gothic"/>
              <a:buNone/>
              <a:defRPr b="0" sz="48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7" name="Google Shape;127;p39"/>
          <p:cNvSpPr txBox="1"/>
          <p:nvPr>
            <p:ph idx="1" type="body"/>
          </p:nvPr>
        </p:nvSpPr>
        <p:spPr>
          <a:xfrm>
            <a:off x="2589212" y="4354046"/>
            <a:ext cx="8915399" cy="1555864"/>
          </a:xfrm>
          <a:prstGeom prst="rect">
            <a:avLst/>
          </a:prstGeom>
          <a:noFill/>
          <a:ln>
            <a:noFill/>
          </a:ln>
        </p:spPr>
        <p:txBody>
          <a:bodyPr anchorCtr="0" anchor="ctr" bIns="45700" lIns="91425" spcFirstLastPara="1" rIns="91425" wrap="square" tIns="45700">
            <a:normAutofit/>
          </a:bodyPr>
          <a:lstStyle>
            <a:lvl1pPr indent="-228600" lvl="0" marL="457200" algn="l">
              <a:spcBef>
                <a:spcPts val="1000"/>
              </a:spcBef>
              <a:spcAft>
                <a:spcPts val="0"/>
              </a:spcAft>
              <a:buSzPts val="1800"/>
              <a:buNone/>
              <a:defRPr sz="1800">
                <a:solidFill>
                  <a:srgbClr val="595959"/>
                </a:solidFill>
              </a:defRPr>
            </a:lvl1pPr>
            <a:lvl2pPr indent="-228600" lvl="1" marL="914400" algn="l">
              <a:spcBef>
                <a:spcPts val="1000"/>
              </a:spcBef>
              <a:spcAft>
                <a:spcPts val="0"/>
              </a:spcAft>
              <a:buSzPts val="1800"/>
              <a:buNone/>
              <a:defRPr sz="1800">
                <a:solidFill>
                  <a:srgbClr val="888888"/>
                </a:solidFill>
              </a:defRPr>
            </a:lvl2pPr>
            <a:lvl3pPr indent="-228600" lvl="2" marL="1371600" algn="l">
              <a:spcBef>
                <a:spcPts val="1000"/>
              </a:spcBef>
              <a:spcAft>
                <a:spcPts val="0"/>
              </a:spcAft>
              <a:buSzPts val="1600"/>
              <a:buNone/>
              <a:defRPr sz="1600">
                <a:solidFill>
                  <a:srgbClr val="888888"/>
                </a:solidFill>
              </a:defRPr>
            </a:lvl3pPr>
            <a:lvl4pPr indent="-228600" lvl="3" marL="1828800" algn="l">
              <a:spcBef>
                <a:spcPts val="1000"/>
              </a:spcBef>
              <a:spcAft>
                <a:spcPts val="0"/>
              </a:spcAft>
              <a:buSzPts val="1400"/>
              <a:buNone/>
              <a:defRPr sz="1400">
                <a:solidFill>
                  <a:srgbClr val="888888"/>
                </a:solidFill>
              </a:defRPr>
            </a:lvl4pPr>
            <a:lvl5pPr indent="-228600" lvl="4" marL="2286000" algn="l">
              <a:spcBef>
                <a:spcPts val="1000"/>
              </a:spcBef>
              <a:spcAft>
                <a:spcPts val="0"/>
              </a:spcAft>
              <a:buSzPts val="1400"/>
              <a:buNone/>
              <a:defRPr sz="1400">
                <a:solidFill>
                  <a:srgbClr val="888888"/>
                </a:solidFill>
              </a:defRPr>
            </a:lvl5pPr>
            <a:lvl6pPr indent="-228600" lvl="5" marL="2743200" algn="l">
              <a:spcBef>
                <a:spcPts val="1000"/>
              </a:spcBef>
              <a:spcAft>
                <a:spcPts val="0"/>
              </a:spcAft>
              <a:buSzPts val="1400"/>
              <a:buNone/>
              <a:defRPr sz="1400">
                <a:solidFill>
                  <a:srgbClr val="888888"/>
                </a:solidFill>
              </a:defRPr>
            </a:lvl6pPr>
            <a:lvl7pPr indent="-228600" lvl="6" marL="3200400" algn="l">
              <a:spcBef>
                <a:spcPts val="1000"/>
              </a:spcBef>
              <a:spcAft>
                <a:spcPts val="0"/>
              </a:spcAft>
              <a:buSzPts val="1400"/>
              <a:buNone/>
              <a:defRPr sz="1400">
                <a:solidFill>
                  <a:srgbClr val="888888"/>
                </a:solidFill>
              </a:defRPr>
            </a:lvl7pPr>
            <a:lvl8pPr indent="-228600" lvl="7" marL="3657600" algn="l">
              <a:spcBef>
                <a:spcPts val="1000"/>
              </a:spcBef>
              <a:spcAft>
                <a:spcPts val="0"/>
              </a:spcAft>
              <a:buSzPts val="1400"/>
              <a:buNone/>
              <a:defRPr sz="1400">
                <a:solidFill>
                  <a:srgbClr val="888888"/>
                </a:solidFill>
              </a:defRPr>
            </a:lvl8pPr>
            <a:lvl9pPr indent="-228600" lvl="8" marL="4114800" algn="l">
              <a:spcBef>
                <a:spcPts val="1000"/>
              </a:spcBef>
              <a:spcAft>
                <a:spcPts val="0"/>
              </a:spcAft>
              <a:buSzPts val="1400"/>
              <a:buNone/>
              <a:defRPr sz="1400">
                <a:solidFill>
                  <a:srgbClr val="888888"/>
                </a:solidFill>
              </a:defRPr>
            </a:lvl9pPr>
          </a:lstStyle>
          <a:p/>
        </p:txBody>
      </p:sp>
      <p:sp>
        <p:nvSpPr>
          <p:cNvPr id="128" name="Google Shape;128;p39"/>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9" name="Google Shape;129;p39"/>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0" name="Google Shape;130;p39"/>
          <p:cNvSpPr/>
          <p:nvPr/>
        </p:nvSpPr>
        <p:spPr>
          <a:xfrm flipH="1" rot="10800000">
            <a:off x="-4189" y="31781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39"/>
          <p:cNvSpPr txBox="1"/>
          <p:nvPr>
            <p:ph idx="12" type="sldNum"/>
          </p:nvPr>
        </p:nvSpPr>
        <p:spPr>
          <a:xfrm>
            <a:off x="531812" y="3244139"/>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Цитата с подписью">
  <p:cSld name="Цитата с подписью">
    <p:spTree>
      <p:nvGrpSpPr>
        <p:cNvPr id="132" name="Shape 132"/>
        <p:cNvGrpSpPr/>
        <p:nvPr/>
      </p:nvGrpSpPr>
      <p:grpSpPr>
        <a:xfrm>
          <a:off x="0" y="0"/>
          <a:ext cx="0" cy="0"/>
          <a:chOff x="0" y="0"/>
          <a:chExt cx="0" cy="0"/>
        </a:xfrm>
      </p:grpSpPr>
      <p:sp>
        <p:nvSpPr>
          <p:cNvPr id="133" name="Google Shape;133;p40"/>
          <p:cNvSpPr txBox="1"/>
          <p:nvPr>
            <p:ph type="title"/>
          </p:nvPr>
        </p:nvSpPr>
        <p:spPr>
          <a:xfrm>
            <a:off x="2849949" y="609600"/>
            <a:ext cx="8393926" cy="28956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262626"/>
              </a:buClr>
              <a:buSzPts val="4800"/>
              <a:buFont typeface="Century Gothic"/>
              <a:buNone/>
              <a:defRPr b="0" sz="48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40"/>
          <p:cNvSpPr txBox="1"/>
          <p:nvPr>
            <p:ph idx="1" type="body"/>
          </p:nvPr>
        </p:nvSpPr>
        <p:spPr>
          <a:xfrm>
            <a:off x="3275012" y="3505200"/>
            <a:ext cx="7536554" cy="381000"/>
          </a:xfrm>
          <a:prstGeom prst="rect">
            <a:avLst/>
          </a:prstGeom>
          <a:noFill/>
          <a:ln>
            <a:noFill/>
          </a:ln>
        </p:spPr>
        <p:txBody>
          <a:bodyPr anchorCtr="0" anchor="ctr" bIns="45700" lIns="91425" spcFirstLastPara="1" rIns="91425" wrap="square" tIns="45700">
            <a:noAutofit/>
          </a:bodyPr>
          <a:lstStyle>
            <a:lvl1pPr indent="-228600" lvl="0" marL="457200" algn="l">
              <a:spcBef>
                <a:spcPts val="1000"/>
              </a:spcBef>
              <a:spcAft>
                <a:spcPts val="0"/>
              </a:spcAft>
              <a:buSzPts val="1600"/>
              <a:buFont typeface="Century Gothic"/>
              <a:buNone/>
              <a:defRPr sz="1600">
                <a:solidFill>
                  <a:srgbClr val="7F7F7F"/>
                </a:solidFill>
              </a:defRPr>
            </a:lvl1pPr>
            <a:lvl2pPr indent="-228600" lvl="1" marL="914400" algn="l">
              <a:spcBef>
                <a:spcPts val="1000"/>
              </a:spcBef>
              <a:spcAft>
                <a:spcPts val="0"/>
              </a:spcAft>
              <a:buSzPts val="1600"/>
              <a:buFont typeface="Century Gothic"/>
              <a:buNone/>
              <a:defRPr/>
            </a:lvl2pPr>
            <a:lvl3pPr indent="-228600" lvl="2" marL="1371600" algn="l">
              <a:spcBef>
                <a:spcPts val="1000"/>
              </a:spcBef>
              <a:spcAft>
                <a:spcPts val="0"/>
              </a:spcAft>
              <a:buSzPts val="1400"/>
              <a:buFont typeface="Century Gothic"/>
              <a:buNone/>
              <a:defRPr/>
            </a:lvl3pPr>
            <a:lvl4pPr indent="-228600" lvl="3" marL="1828800" algn="l">
              <a:spcBef>
                <a:spcPts val="1000"/>
              </a:spcBef>
              <a:spcAft>
                <a:spcPts val="0"/>
              </a:spcAft>
              <a:buSzPts val="1200"/>
              <a:buFont typeface="Century Gothic"/>
              <a:buNone/>
              <a:defRPr/>
            </a:lvl4pPr>
            <a:lvl5pPr indent="-228600" lvl="4" marL="2286000" algn="l">
              <a:spcBef>
                <a:spcPts val="1000"/>
              </a:spcBef>
              <a:spcAft>
                <a:spcPts val="0"/>
              </a:spcAft>
              <a:buSzPts val="1200"/>
              <a:buFont typeface="Century Gothic"/>
              <a:buNone/>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35" name="Google Shape;135;p40"/>
          <p:cNvSpPr txBox="1"/>
          <p:nvPr>
            <p:ph idx="2" type="body"/>
          </p:nvPr>
        </p:nvSpPr>
        <p:spPr>
          <a:xfrm>
            <a:off x="2589212" y="4354046"/>
            <a:ext cx="8915399" cy="1555864"/>
          </a:xfrm>
          <a:prstGeom prst="rect">
            <a:avLst/>
          </a:prstGeom>
          <a:noFill/>
          <a:ln>
            <a:noFill/>
          </a:ln>
        </p:spPr>
        <p:txBody>
          <a:bodyPr anchorCtr="0" anchor="ctr" bIns="45700" lIns="91425" spcFirstLastPara="1" rIns="91425" wrap="square" tIns="45700">
            <a:normAutofit/>
          </a:bodyPr>
          <a:lstStyle>
            <a:lvl1pPr indent="-228600" lvl="0" marL="457200" algn="l">
              <a:spcBef>
                <a:spcPts val="1000"/>
              </a:spcBef>
              <a:spcAft>
                <a:spcPts val="0"/>
              </a:spcAft>
              <a:buSzPts val="1800"/>
              <a:buNone/>
              <a:defRPr sz="1800">
                <a:solidFill>
                  <a:srgbClr val="595959"/>
                </a:solidFill>
              </a:defRPr>
            </a:lvl1pPr>
            <a:lvl2pPr indent="-228600" lvl="1" marL="914400" algn="l">
              <a:spcBef>
                <a:spcPts val="1000"/>
              </a:spcBef>
              <a:spcAft>
                <a:spcPts val="0"/>
              </a:spcAft>
              <a:buSzPts val="1800"/>
              <a:buNone/>
              <a:defRPr sz="1800">
                <a:solidFill>
                  <a:srgbClr val="888888"/>
                </a:solidFill>
              </a:defRPr>
            </a:lvl2pPr>
            <a:lvl3pPr indent="-228600" lvl="2" marL="1371600" algn="l">
              <a:spcBef>
                <a:spcPts val="1000"/>
              </a:spcBef>
              <a:spcAft>
                <a:spcPts val="0"/>
              </a:spcAft>
              <a:buSzPts val="1600"/>
              <a:buNone/>
              <a:defRPr sz="1600">
                <a:solidFill>
                  <a:srgbClr val="888888"/>
                </a:solidFill>
              </a:defRPr>
            </a:lvl3pPr>
            <a:lvl4pPr indent="-228600" lvl="3" marL="1828800" algn="l">
              <a:spcBef>
                <a:spcPts val="1000"/>
              </a:spcBef>
              <a:spcAft>
                <a:spcPts val="0"/>
              </a:spcAft>
              <a:buSzPts val="1400"/>
              <a:buNone/>
              <a:defRPr sz="1400">
                <a:solidFill>
                  <a:srgbClr val="888888"/>
                </a:solidFill>
              </a:defRPr>
            </a:lvl4pPr>
            <a:lvl5pPr indent="-228600" lvl="4" marL="2286000" algn="l">
              <a:spcBef>
                <a:spcPts val="1000"/>
              </a:spcBef>
              <a:spcAft>
                <a:spcPts val="0"/>
              </a:spcAft>
              <a:buSzPts val="1400"/>
              <a:buNone/>
              <a:defRPr sz="1400">
                <a:solidFill>
                  <a:srgbClr val="888888"/>
                </a:solidFill>
              </a:defRPr>
            </a:lvl5pPr>
            <a:lvl6pPr indent="-228600" lvl="5" marL="2743200" algn="l">
              <a:spcBef>
                <a:spcPts val="1000"/>
              </a:spcBef>
              <a:spcAft>
                <a:spcPts val="0"/>
              </a:spcAft>
              <a:buSzPts val="1400"/>
              <a:buNone/>
              <a:defRPr sz="1400">
                <a:solidFill>
                  <a:srgbClr val="888888"/>
                </a:solidFill>
              </a:defRPr>
            </a:lvl6pPr>
            <a:lvl7pPr indent="-228600" lvl="6" marL="3200400" algn="l">
              <a:spcBef>
                <a:spcPts val="1000"/>
              </a:spcBef>
              <a:spcAft>
                <a:spcPts val="0"/>
              </a:spcAft>
              <a:buSzPts val="1400"/>
              <a:buNone/>
              <a:defRPr sz="1400">
                <a:solidFill>
                  <a:srgbClr val="888888"/>
                </a:solidFill>
              </a:defRPr>
            </a:lvl7pPr>
            <a:lvl8pPr indent="-228600" lvl="7" marL="3657600" algn="l">
              <a:spcBef>
                <a:spcPts val="1000"/>
              </a:spcBef>
              <a:spcAft>
                <a:spcPts val="0"/>
              </a:spcAft>
              <a:buSzPts val="1400"/>
              <a:buNone/>
              <a:defRPr sz="1400">
                <a:solidFill>
                  <a:srgbClr val="888888"/>
                </a:solidFill>
              </a:defRPr>
            </a:lvl8pPr>
            <a:lvl9pPr indent="-228600" lvl="8" marL="4114800" algn="l">
              <a:spcBef>
                <a:spcPts val="1000"/>
              </a:spcBef>
              <a:spcAft>
                <a:spcPts val="0"/>
              </a:spcAft>
              <a:buSzPts val="1400"/>
              <a:buNone/>
              <a:defRPr sz="1400">
                <a:solidFill>
                  <a:srgbClr val="888888"/>
                </a:solidFill>
              </a:defRPr>
            </a:lvl9pPr>
          </a:lstStyle>
          <a:p/>
        </p:txBody>
      </p:sp>
      <p:sp>
        <p:nvSpPr>
          <p:cNvPr id="136" name="Google Shape;136;p40"/>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7" name="Google Shape;137;p40"/>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8" name="Google Shape;138;p40"/>
          <p:cNvSpPr/>
          <p:nvPr/>
        </p:nvSpPr>
        <p:spPr>
          <a:xfrm flipH="1" rot="10800000">
            <a:off x="-4189" y="31781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40"/>
          <p:cNvSpPr txBox="1"/>
          <p:nvPr>
            <p:ph idx="12" type="sldNum"/>
          </p:nvPr>
        </p:nvSpPr>
        <p:spPr>
          <a:xfrm>
            <a:off x="531812" y="3244139"/>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40" name="Google Shape;140;p40"/>
          <p:cNvSpPr txBox="1"/>
          <p:nvPr/>
        </p:nvSpPr>
        <p:spPr>
          <a:xfrm>
            <a:off x="2467652" y="648005"/>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8000">
                <a:solidFill>
                  <a:schemeClr val="accent1"/>
                </a:solidFill>
                <a:latin typeface="Arial"/>
                <a:ea typeface="Arial"/>
                <a:cs typeface="Arial"/>
                <a:sym typeface="Arial"/>
              </a:rPr>
              <a:t>“</a:t>
            </a:r>
            <a:endParaRPr/>
          </a:p>
        </p:txBody>
      </p:sp>
      <p:sp>
        <p:nvSpPr>
          <p:cNvPr id="141" name="Google Shape;141;p40"/>
          <p:cNvSpPr txBox="1"/>
          <p:nvPr/>
        </p:nvSpPr>
        <p:spPr>
          <a:xfrm>
            <a:off x="11114852" y="2905306"/>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8000">
                <a:solidFill>
                  <a:schemeClr val="accent1"/>
                </a:solidFill>
                <a:latin typeface="Arial"/>
                <a:ea typeface="Arial"/>
                <a:cs typeface="Arial"/>
                <a:sym typeface="Arial"/>
              </a:rPr>
              <a:t>”</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Карточка имени">
  <p:cSld name="Карточка имени">
    <p:spTree>
      <p:nvGrpSpPr>
        <p:cNvPr id="142" name="Shape 142"/>
        <p:cNvGrpSpPr/>
        <p:nvPr/>
      </p:nvGrpSpPr>
      <p:grpSpPr>
        <a:xfrm>
          <a:off x="0" y="0"/>
          <a:ext cx="0" cy="0"/>
          <a:chOff x="0" y="0"/>
          <a:chExt cx="0" cy="0"/>
        </a:xfrm>
      </p:grpSpPr>
      <p:sp>
        <p:nvSpPr>
          <p:cNvPr id="143" name="Google Shape;143;p41"/>
          <p:cNvSpPr txBox="1"/>
          <p:nvPr>
            <p:ph type="title"/>
          </p:nvPr>
        </p:nvSpPr>
        <p:spPr>
          <a:xfrm>
            <a:off x="2589213" y="2438400"/>
            <a:ext cx="8915400" cy="2724845"/>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rgbClr val="262626"/>
              </a:buClr>
              <a:buSzPts val="4800"/>
              <a:buFont typeface="Century Gothic"/>
              <a:buNone/>
              <a:defRPr b="0" sz="4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4" name="Google Shape;144;p41"/>
          <p:cNvSpPr txBox="1"/>
          <p:nvPr>
            <p:ph idx="1" type="body"/>
          </p:nvPr>
        </p:nvSpPr>
        <p:spPr>
          <a:xfrm>
            <a:off x="2589213" y="5181600"/>
            <a:ext cx="8915400" cy="729622"/>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800"/>
              <a:buNone/>
              <a:defRPr>
                <a:solidFill>
                  <a:srgbClr val="595959"/>
                </a:solidFill>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45" name="Google Shape;145;p41"/>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6" name="Google Shape;146;p41"/>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7" name="Google Shape;147;p41"/>
          <p:cNvSpPr/>
          <p:nvPr/>
        </p:nvSpPr>
        <p:spPr>
          <a:xfrm flipH="1" rot="10800000">
            <a:off x="-4189" y="491172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41"/>
          <p:cNvSpPr txBox="1"/>
          <p:nvPr>
            <p:ph idx="12" type="sldNum"/>
          </p:nvPr>
        </p:nvSpPr>
        <p:spPr>
          <a:xfrm>
            <a:off x="531812" y="4983087"/>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Цитата карточки имени">
  <p:cSld name="Цитата карточки имени">
    <p:spTree>
      <p:nvGrpSpPr>
        <p:cNvPr id="149" name="Shape 149"/>
        <p:cNvGrpSpPr/>
        <p:nvPr/>
      </p:nvGrpSpPr>
      <p:grpSpPr>
        <a:xfrm>
          <a:off x="0" y="0"/>
          <a:ext cx="0" cy="0"/>
          <a:chOff x="0" y="0"/>
          <a:chExt cx="0" cy="0"/>
        </a:xfrm>
      </p:grpSpPr>
      <p:sp>
        <p:nvSpPr>
          <p:cNvPr id="150" name="Google Shape;150;p42"/>
          <p:cNvSpPr txBox="1"/>
          <p:nvPr>
            <p:ph type="title"/>
          </p:nvPr>
        </p:nvSpPr>
        <p:spPr>
          <a:xfrm>
            <a:off x="2849949" y="609600"/>
            <a:ext cx="8393926" cy="28956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262626"/>
              </a:buClr>
              <a:buSzPts val="4800"/>
              <a:buFont typeface="Century Gothic"/>
              <a:buNone/>
              <a:defRPr b="0" sz="48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1" name="Google Shape;151;p42"/>
          <p:cNvSpPr txBox="1"/>
          <p:nvPr>
            <p:ph idx="1" type="body"/>
          </p:nvPr>
        </p:nvSpPr>
        <p:spPr>
          <a:xfrm>
            <a:off x="2589212" y="4343400"/>
            <a:ext cx="8915400" cy="838200"/>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2400"/>
              <a:buFont typeface="Century Gothic"/>
              <a:buNone/>
              <a:defRPr sz="2400">
                <a:solidFill>
                  <a:schemeClr val="accent1"/>
                </a:solidFill>
              </a:defRPr>
            </a:lvl1pPr>
            <a:lvl2pPr indent="-228600" lvl="1" marL="914400" algn="l">
              <a:spcBef>
                <a:spcPts val="1000"/>
              </a:spcBef>
              <a:spcAft>
                <a:spcPts val="0"/>
              </a:spcAft>
              <a:buSzPts val="1600"/>
              <a:buFont typeface="Century Gothic"/>
              <a:buNone/>
              <a:defRPr/>
            </a:lvl2pPr>
            <a:lvl3pPr indent="-228600" lvl="2" marL="1371600" algn="l">
              <a:spcBef>
                <a:spcPts val="1000"/>
              </a:spcBef>
              <a:spcAft>
                <a:spcPts val="0"/>
              </a:spcAft>
              <a:buSzPts val="1400"/>
              <a:buFont typeface="Century Gothic"/>
              <a:buNone/>
              <a:defRPr/>
            </a:lvl3pPr>
            <a:lvl4pPr indent="-228600" lvl="3" marL="1828800" algn="l">
              <a:spcBef>
                <a:spcPts val="1000"/>
              </a:spcBef>
              <a:spcAft>
                <a:spcPts val="0"/>
              </a:spcAft>
              <a:buSzPts val="1200"/>
              <a:buFont typeface="Century Gothic"/>
              <a:buNone/>
              <a:defRPr/>
            </a:lvl4pPr>
            <a:lvl5pPr indent="-228600" lvl="4" marL="2286000" algn="l">
              <a:spcBef>
                <a:spcPts val="1000"/>
              </a:spcBef>
              <a:spcAft>
                <a:spcPts val="0"/>
              </a:spcAft>
              <a:buSzPts val="1200"/>
              <a:buFont typeface="Century Gothic"/>
              <a:buNone/>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52" name="Google Shape;152;p42"/>
          <p:cNvSpPr txBox="1"/>
          <p:nvPr>
            <p:ph idx="2" type="body"/>
          </p:nvPr>
        </p:nvSpPr>
        <p:spPr>
          <a:xfrm>
            <a:off x="2589213" y="5181600"/>
            <a:ext cx="8915400" cy="729622"/>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800"/>
              <a:buNone/>
              <a:defRPr>
                <a:solidFill>
                  <a:srgbClr val="595959"/>
                </a:solidFill>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53" name="Google Shape;153;p42"/>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4" name="Google Shape;154;p42"/>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5" name="Google Shape;155;p42"/>
          <p:cNvSpPr/>
          <p:nvPr/>
        </p:nvSpPr>
        <p:spPr>
          <a:xfrm flipH="1" rot="10800000">
            <a:off x="-4189" y="491172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42"/>
          <p:cNvSpPr txBox="1"/>
          <p:nvPr>
            <p:ph idx="12" type="sldNum"/>
          </p:nvPr>
        </p:nvSpPr>
        <p:spPr>
          <a:xfrm>
            <a:off x="531812" y="4983087"/>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57" name="Google Shape;157;p42"/>
          <p:cNvSpPr txBox="1"/>
          <p:nvPr/>
        </p:nvSpPr>
        <p:spPr>
          <a:xfrm>
            <a:off x="2467652" y="648005"/>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8000">
                <a:solidFill>
                  <a:schemeClr val="accent1"/>
                </a:solidFill>
                <a:latin typeface="Arial"/>
                <a:ea typeface="Arial"/>
                <a:cs typeface="Arial"/>
                <a:sym typeface="Arial"/>
              </a:rPr>
              <a:t>“</a:t>
            </a:r>
            <a:endParaRPr/>
          </a:p>
        </p:txBody>
      </p:sp>
      <p:sp>
        <p:nvSpPr>
          <p:cNvPr id="158" name="Google Shape;158;p42"/>
          <p:cNvSpPr txBox="1"/>
          <p:nvPr/>
        </p:nvSpPr>
        <p:spPr>
          <a:xfrm>
            <a:off x="11114852" y="2905306"/>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8000">
                <a:solidFill>
                  <a:schemeClr val="accent1"/>
                </a:solidFill>
                <a:latin typeface="Arial"/>
                <a:ea typeface="Arial"/>
                <a:cs typeface="Arial"/>
                <a:sym typeface="Arial"/>
              </a:rPr>
              <a:t>”</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Истина или ложь">
  <p:cSld name="Истина или ложь">
    <p:spTree>
      <p:nvGrpSpPr>
        <p:cNvPr id="159" name="Shape 159"/>
        <p:cNvGrpSpPr/>
        <p:nvPr/>
      </p:nvGrpSpPr>
      <p:grpSpPr>
        <a:xfrm>
          <a:off x="0" y="0"/>
          <a:ext cx="0" cy="0"/>
          <a:chOff x="0" y="0"/>
          <a:chExt cx="0" cy="0"/>
        </a:xfrm>
      </p:grpSpPr>
      <p:sp>
        <p:nvSpPr>
          <p:cNvPr id="160" name="Google Shape;160;p43"/>
          <p:cNvSpPr txBox="1"/>
          <p:nvPr>
            <p:ph type="title"/>
          </p:nvPr>
        </p:nvSpPr>
        <p:spPr>
          <a:xfrm>
            <a:off x="2589212" y="627407"/>
            <a:ext cx="8915399" cy="288002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262626"/>
              </a:buClr>
              <a:buSzPts val="4800"/>
              <a:buFont typeface="Century Gothic"/>
              <a:buNone/>
              <a:defRPr b="0" sz="4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1" name="Google Shape;161;p43"/>
          <p:cNvSpPr txBox="1"/>
          <p:nvPr>
            <p:ph idx="1" type="body"/>
          </p:nvPr>
        </p:nvSpPr>
        <p:spPr>
          <a:xfrm>
            <a:off x="2589212" y="4343400"/>
            <a:ext cx="8915400" cy="838200"/>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2400"/>
              <a:buFont typeface="Century Gothic"/>
              <a:buNone/>
              <a:defRPr sz="2400">
                <a:solidFill>
                  <a:schemeClr val="accent1"/>
                </a:solidFill>
              </a:defRPr>
            </a:lvl1pPr>
            <a:lvl2pPr indent="-228600" lvl="1" marL="914400" algn="l">
              <a:spcBef>
                <a:spcPts val="1000"/>
              </a:spcBef>
              <a:spcAft>
                <a:spcPts val="0"/>
              </a:spcAft>
              <a:buSzPts val="1600"/>
              <a:buFont typeface="Century Gothic"/>
              <a:buNone/>
              <a:defRPr/>
            </a:lvl2pPr>
            <a:lvl3pPr indent="-228600" lvl="2" marL="1371600" algn="l">
              <a:spcBef>
                <a:spcPts val="1000"/>
              </a:spcBef>
              <a:spcAft>
                <a:spcPts val="0"/>
              </a:spcAft>
              <a:buSzPts val="1400"/>
              <a:buFont typeface="Century Gothic"/>
              <a:buNone/>
              <a:defRPr/>
            </a:lvl3pPr>
            <a:lvl4pPr indent="-228600" lvl="3" marL="1828800" algn="l">
              <a:spcBef>
                <a:spcPts val="1000"/>
              </a:spcBef>
              <a:spcAft>
                <a:spcPts val="0"/>
              </a:spcAft>
              <a:buSzPts val="1200"/>
              <a:buFont typeface="Century Gothic"/>
              <a:buNone/>
              <a:defRPr/>
            </a:lvl4pPr>
            <a:lvl5pPr indent="-228600" lvl="4" marL="2286000" algn="l">
              <a:spcBef>
                <a:spcPts val="1000"/>
              </a:spcBef>
              <a:spcAft>
                <a:spcPts val="0"/>
              </a:spcAft>
              <a:buSzPts val="1200"/>
              <a:buFont typeface="Century Gothic"/>
              <a:buNone/>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62" name="Google Shape;162;p43"/>
          <p:cNvSpPr txBox="1"/>
          <p:nvPr>
            <p:ph idx="2" type="body"/>
          </p:nvPr>
        </p:nvSpPr>
        <p:spPr>
          <a:xfrm>
            <a:off x="2589213" y="5181600"/>
            <a:ext cx="8915400" cy="729622"/>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800"/>
              <a:buNone/>
              <a:defRPr>
                <a:solidFill>
                  <a:srgbClr val="595959"/>
                </a:solidFill>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63" name="Google Shape;163;p43"/>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4" name="Google Shape;164;p43"/>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5" name="Google Shape;165;p43"/>
          <p:cNvSpPr/>
          <p:nvPr/>
        </p:nvSpPr>
        <p:spPr>
          <a:xfrm flipH="1" rot="10800000">
            <a:off x="-4189" y="491172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43"/>
          <p:cNvSpPr txBox="1"/>
          <p:nvPr>
            <p:ph idx="12" type="sldNum"/>
          </p:nvPr>
        </p:nvSpPr>
        <p:spPr>
          <a:xfrm>
            <a:off x="531812" y="4983087"/>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и вертикальный текст" type="vertTx">
  <p:cSld name="VERTICAL_TEXT">
    <p:spTree>
      <p:nvGrpSpPr>
        <p:cNvPr id="167" name="Shape 167"/>
        <p:cNvGrpSpPr/>
        <p:nvPr/>
      </p:nvGrpSpPr>
      <p:grpSpPr>
        <a:xfrm>
          <a:off x="0" y="0"/>
          <a:ext cx="0" cy="0"/>
          <a:chOff x="0" y="0"/>
          <a:chExt cx="0" cy="0"/>
        </a:xfrm>
      </p:grpSpPr>
      <p:sp>
        <p:nvSpPr>
          <p:cNvPr id="168" name="Google Shape;168;p44"/>
          <p:cNvSpPr txBox="1"/>
          <p:nvPr>
            <p:ph type="title"/>
          </p:nvPr>
        </p:nvSpPr>
        <p:spPr>
          <a:xfrm>
            <a:off x="2592924" y="624110"/>
            <a:ext cx="8911687" cy="128089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9" name="Google Shape;169;p44"/>
          <p:cNvSpPr txBox="1"/>
          <p:nvPr>
            <p:ph idx="1" type="body"/>
          </p:nvPr>
        </p:nvSpPr>
        <p:spPr>
          <a:xfrm rot="5400000">
            <a:off x="5103812" y="-381000"/>
            <a:ext cx="3886200" cy="8915400"/>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70" name="Google Shape;170;p44"/>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1" name="Google Shape;171;p44"/>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2" name="Google Shape;172;p44"/>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44"/>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Вертикальный заголовок и текст" type="vertTitleAndTx">
  <p:cSld name="VERTICAL_TITLE_AND_VERTICAL_TEXT">
    <p:spTree>
      <p:nvGrpSpPr>
        <p:cNvPr id="174" name="Shape 174"/>
        <p:cNvGrpSpPr/>
        <p:nvPr/>
      </p:nvGrpSpPr>
      <p:grpSpPr>
        <a:xfrm>
          <a:off x="0" y="0"/>
          <a:ext cx="0" cy="0"/>
          <a:chOff x="0" y="0"/>
          <a:chExt cx="0" cy="0"/>
        </a:xfrm>
      </p:grpSpPr>
      <p:sp>
        <p:nvSpPr>
          <p:cNvPr id="175" name="Google Shape;175;p45"/>
          <p:cNvSpPr txBox="1"/>
          <p:nvPr>
            <p:ph type="title"/>
          </p:nvPr>
        </p:nvSpPr>
        <p:spPr>
          <a:xfrm rot="5400000">
            <a:off x="7756704" y="2165513"/>
            <a:ext cx="5283817" cy="2207601"/>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6" name="Google Shape;176;p45"/>
          <p:cNvSpPr txBox="1"/>
          <p:nvPr>
            <p:ph idx="1" type="body"/>
          </p:nvPr>
        </p:nvSpPr>
        <p:spPr>
          <a:xfrm rot="5400000">
            <a:off x="3185803" y="30814"/>
            <a:ext cx="5283817" cy="6477000"/>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77" name="Google Shape;177;p45"/>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8" name="Google Shape;178;p45"/>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9" name="Google Shape;179;p45"/>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45"/>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и объект" type="obj">
  <p:cSld name="OBJECT">
    <p:spTree>
      <p:nvGrpSpPr>
        <p:cNvPr id="49" name="Shape 49"/>
        <p:cNvGrpSpPr/>
        <p:nvPr/>
      </p:nvGrpSpPr>
      <p:grpSpPr>
        <a:xfrm>
          <a:off x="0" y="0"/>
          <a:ext cx="0" cy="0"/>
          <a:chOff x="0" y="0"/>
          <a:chExt cx="0" cy="0"/>
        </a:xfrm>
      </p:grpSpPr>
      <p:sp>
        <p:nvSpPr>
          <p:cNvPr id="50" name="Google Shape;50;p29"/>
          <p:cNvSpPr txBox="1"/>
          <p:nvPr>
            <p:ph type="title"/>
          </p:nvPr>
        </p:nvSpPr>
        <p:spPr>
          <a:xfrm>
            <a:off x="2592925" y="624110"/>
            <a:ext cx="8911687" cy="128089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29"/>
          <p:cNvSpPr txBox="1"/>
          <p:nvPr>
            <p:ph idx="1" type="body"/>
          </p:nvPr>
        </p:nvSpPr>
        <p:spPr>
          <a:xfrm>
            <a:off x="2589212" y="2133600"/>
            <a:ext cx="8915400" cy="3777622"/>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52" name="Google Shape;52;p29"/>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29"/>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29"/>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29"/>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1 большой объект и 2 маленьких объекта" type="objAndTwoObj">
  <p:cSld name="OBJECT_AND_TWO_OBJECTS">
    <p:spTree>
      <p:nvGrpSpPr>
        <p:cNvPr id="56" name="Shape 56"/>
        <p:cNvGrpSpPr/>
        <p:nvPr/>
      </p:nvGrpSpPr>
      <p:grpSpPr>
        <a:xfrm>
          <a:off x="0" y="0"/>
          <a:ext cx="0" cy="0"/>
          <a:chOff x="0" y="0"/>
          <a:chExt cx="0" cy="0"/>
        </a:xfrm>
      </p:grpSpPr>
      <p:sp>
        <p:nvSpPr>
          <p:cNvPr id="57" name="Google Shape;57;p30"/>
          <p:cNvSpPr txBox="1"/>
          <p:nvPr>
            <p:ph type="title"/>
          </p:nvPr>
        </p:nvSpPr>
        <p:spPr>
          <a:xfrm>
            <a:off x="609600" y="274638"/>
            <a:ext cx="10972800" cy="114300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30"/>
          <p:cNvSpPr txBox="1"/>
          <p:nvPr>
            <p:ph idx="1" type="body"/>
          </p:nvPr>
        </p:nvSpPr>
        <p:spPr>
          <a:xfrm>
            <a:off x="609600" y="1600201"/>
            <a:ext cx="53848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59" name="Google Shape;59;p30"/>
          <p:cNvSpPr txBox="1"/>
          <p:nvPr>
            <p:ph idx="2" type="body"/>
          </p:nvPr>
        </p:nvSpPr>
        <p:spPr>
          <a:xfrm>
            <a:off x="6197600" y="1600200"/>
            <a:ext cx="5384800" cy="2185988"/>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60" name="Google Shape;60;p30"/>
          <p:cNvSpPr txBox="1"/>
          <p:nvPr>
            <p:ph idx="3" type="body"/>
          </p:nvPr>
        </p:nvSpPr>
        <p:spPr>
          <a:xfrm>
            <a:off x="6197600" y="3938589"/>
            <a:ext cx="5384800" cy="2187575"/>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61" name="Google Shape;61;p30"/>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30"/>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2000">
                <a:solidFill>
                  <a:srgbClr val="FEFFFF"/>
                </a:solidFill>
                <a:latin typeface="Century Gothic"/>
                <a:ea typeface="Century Gothic"/>
                <a:cs typeface="Century Gothic"/>
                <a:sym typeface="Century Gothic"/>
              </a:defRPr>
            </a:lvl1pPr>
            <a:lvl2pPr indent="0" lvl="1" marL="0" algn="r">
              <a:spcBef>
                <a:spcPts val="0"/>
              </a:spcBef>
              <a:buNone/>
              <a:defRPr sz="2000">
                <a:solidFill>
                  <a:srgbClr val="FEFFFF"/>
                </a:solidFill>
                <a:latin typeface="Century Gothic"/>
                <a:ea typeface="Century Gothic"/>
                <a:cs typeface="Century Gothic"/>
                <a:sym typeface="Century Gothic"/>
              </a:defRPr>
            </a:lvl2pPr>
            <a:lvl3pPr indent="0" lvl="2" marL="0" algn="r">
              <a:spcBef>
                <a:spcPts val="0"/>
              </a:spcBef>
              <a:buNone/>
              <a:defRPr sz="2000">
                <a:solidFill>
                  <a:srgbClr val="FEFFFF"/>
                </a:solidFill>
                <a:latin typeface="Century Gothic"/>
                <a:ea typeface="Century Gothic"/>
                <a:cs typeface="Century Gothic"/>
                <a:sym typeface="Century Gothic"/>
              </a:defRPr>
            </a:lvl3pPr>
            <a:lvl4pPr indent="0" lvl="3" marL="0" algn="r">
              <a:spcBef>
                <a:spcPts val="0"/>
              </a:spcBef>
              <a:buNone/>
              <a:defRPr sz="2000">
                <a:solidFill>
                  <a:srgbClr val="FEFFFF"/>
                </a:solidFill>
                <a:latin typeface="Century Gothic"/>
                <a:ea typeface="Century Gothic"/>
                <a:cs typeface="Century Gothic"/>
                <a:sym typeface="Century Gothic"/>
              </a:defRPr>
            </a:lvl4pPr>
            <a:lvl5pPr indent="0" lvl="4" marL="0" algn="r">
              <a:spcBef>
                <a:spcPts val="0"/>
              </a:spcBef>
              <a:buNone/>
              <a:defRPr sz="2000">
                <a:solidFill>
                  <a:srgbClr val="FEFFFF"/>
                </a:solidFill>
                <a:latin typeface="Century Gothic"/>
                <a:ea typeface="Century Gothic"/>
                <a:cs typeface="Century Gothic"/>
                <a:sym typeface="Century Gothic"/>
              </a:defRPr>
            </a:lvl5pPr>
            <a:lvl6pPr indent="0" lvl="5" marL="0" algn="r">
              <a:spcBef>
                <a:spcPts val="0"/>
              </a:spcBef>
              <a:buNone/>
              <a:defRPr sz="2000">
                <a:solidFill>
                  <a:srgbClr val="FEFFFF"/>
                </a:solidFill>
                <a:latin typeface="Century Gothic"/>
                <a:ea typeface="Century Gothic"/>
                <a:cs typeface="Century Gothic"/>
                <a:sym typeface="Century Gothic"/>
              </a:defRPr>
            </a:lvl6pPr>
            <a:lvl7pPr indent="0" lvl="6" marL="0" algn="r">
              <a:spcBef>
                <a:spcPts val="0"/>
              </a:spcBef>
              <a:buNone/>
              <a:defRPr sz="2000">
                <a:solidFill>
                  <a:srgbClr val="FEFFFF"/>
                </a:solidFill>
                <a:latin typeface="Century Gothic"/>
                <a:ea typeface="Century Gothic"/>
                <a:cs typeface="Century Gothic"/>
                <a:sym typeface="Century Gothic"/>
              </a:defRPr>
            </a:lvl7pPr>
            <a:lvl8pPr indent="0" lvl="7" marL="0" algn="r">
              <a:spcBef>
                <a:spcPts val="0"/>
              </a:spcBef>
              <a:buNone/>
              <a:defRPr sz="2000">
                <a:solidFill>
                  <a:srgbClr val="FEFFFF"/>
                </a:solidFill>
                <a:latin typeface="Century Gothic"/>
                <a:ea typeface="Century Gothic"/>
                <a:cs typeface="Century Gothic"/>
                <a:sym typeface="Century Gothic"/>
              </a:defRPr>
            </a:lvl8pPr>
            <a:lvl9pPr indent="0" lvl="8" marL="0" algn="r">
              <a:spcBef>
                <a:spcPts val="0"/>
              </a:spcBef>
              <a:buNone/>
              <a:defRPr sz="2000">
                <a:solidFill>
                  <a:srgbClr val="FEFFFF"/>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
        <p:nvSpPr>
          <p:cNvPr id="63" name="Google Shape;63;p30"/>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и четыре объекта" type="fourObj">
  <p:cSld name="FOUR_OBJECTS">
    <p:spTree>
      <p:nvGrpSpPr>
        <p:cNvPr id="64" name="Shape 64"/>
        <p:cNvGrpSpPr/>
        <p:nvPr/>
      </p:nvGrpSpPr>
      <p:grpSpPr>
        <a:xfrm>
          <a:off x="0" y="0"/>
          <a:ext cx="0" cy="0"/>
          <a:chOff x="0" y="0"/>
          <a:chExt cx="0" cy="0"/>
        </a:xfrm>
      </p:grpSpPr>
      <p:sp>
        <p:nvSpPr>
          <p:cNvPr id="65" name="Google Shape;65;p31"/>
          <p:cNvSpPr txBox="1"/>
          <p:nvPr>
            <p:ph type="title"/>
          </p:nvPr>
        </p:nvSpPr>
        <p:spPr>
          <a:xfrm>
            <a:off x="609600" y="274638"/>
            <a:ext cx="10972800" cy="114300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31"/>
          <p:cNvSpPr txBox="1"/>
          <p:nvPr>
            <p:ph idx="1" type="body"/>
          </p:nvPr>
        </p:nvSpPr>
        <p:spPr>
          <a:xfrm>
            <a:off x="609600" y="1600200"/>
            <a:ext cx="5384800" cy="2185988"/>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67" name="Google Shape;67;p31"/>
          <p:cNvSpPr txBox="1"/>
          <p:nvPr>
            <p:ph idx="2" type="body"/>
          </p:nvPr>
        </p:nvSpPr>
        <p:spPr>
          <a:xfrm>
            <a:off x="6197600" y="1600200"/>
            <a:ext cx="5384800" cy="2185988"/>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68" name="Google Shape;68;p31"/>
          <p:cNvSpPr txBox="1"/>
          <p:nvPr>
            <p:ph idx="3" type="body"/>
          </p:nvPr>
        </p:nvSpPr>
        <p:spPr>
          <a:xfrm>
            <a:off x="609600" y="3938589"/>
            <a:ext cx="5384800" cy="2187575"/>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69" name="Google Shape;69;p31"/>
          <p:cNvSpPr txBox="1"/>
          <p:nvPr>
            <p:ph idx="4" type="body"/>
          </p:nvPr>
        </p:nvSpPr>
        <p:spPr>
          <a:xfrm>
            <a:off x="6197600" y="3938589"/>
            <a:ext cx="5384800" cy="2187575"/>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70" name="Google Shape;70;p31"/>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31"/>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2000">
                <a:solidFill>
                  <a:srgbClr val="FEFFFF"/>
                </a:solidFill>
                <a:latin typeface="Century Gothic"/>
                <a:ea typeface="Century Gothic"/>
                <a:cs typeface="Century Gothic"/>
                <a:sym typeface="Century Gothic"/>
              </a:defRPr>
            </a:lvl1pPr>
            <a:lvl2pPr indent="0" lvl="1" marL="0" algn="r">
              <a:spcBef>
                <a:spcPts val="0"/>
              </a:spcBef>
              <a:buNone/>
              <a:defRPr sz="2000">
                <a:solidFill>
                  <a:srgbClr val="FEFFFF"/>
                </a:solidFill>
                <a:latin typeface="Century Gothic"/>
                <a:ea typeface="Century Gothic"/>
                <a:cs typeface="Century Gothic"/>
                <a:sym typeface="Century Gothic"/>
              </a:defRPr>
            </a:lvl2pPr>
            <a:lvl3pPr indent="0" lvl="2" marL="0" algn="r">
              <a:spcBef>
                <a:spcPts val="0"/>
              </a:spcBef>
              <a:buNone/>
              <a:defRPr sz="2000">
                <a:solidFill>
                  <a:srgbClr val="FEFFFF"/>
                </a:solidFill>
                <a:latin typeface="Century Gothic"/>
                <a:ea typeface="Century Gothic"/>
                <a:cs typeface="Century Gothic"/>
                <a:sym typeface="Century Gothic"/>
              </a:defRPr>
            </a:lvl3pPr>
            <a:lvl4pPr indent="0" lvl="3" marL="0" algn="r">
              <a:spcBef>
                <a:spcPts val="0"/>
              </a:spcBef>
              <a:buNone/>
              <a:defRPr sz="2000">
                <a:solidFill>
                  <a:srgbClr val="FEFFFF"/>
                </a:solidFill>
                <a:latin typeface="Century Gothic"/>
                <a:ea typeface="Century Gothic"/>
                <a:cs typeface="Century Gothic"/>
                <a:sym typeface="Century Gothic"/>
              </a:defRPr>
            </a:lvl4pPr>
            <a:lvl5pPr indent="0" lvl="4" marL="0" algn="r">
              <a:spcBef>
                <a:spcPts val="0"/>
              </a:spcBef>
              <a:buNone/>
              <a:defRPr sz="2000">
                <a:solidFill>
                  <a:srgbClr val="FEFFFF"/>
                </a:solidFill>
                <a:latin typeface="Century Gothic"/>
                <a:ea typeface="Century Gothic"/>
                <a:cs typeface="Century Gothic"/>
                <a:sym typeface="Century Gothic"/>
              </a:defRPr>
            </a:lvl5pPr>
            <a:lvl6pPr indent="0" lvl="5" marL="0" algn="r">
              <a:spcBef>
                <a:spcPts val="0"/>
              </a:spcBef>
              <a:buNone/>
              <a:defRPr sz="2000">
                <a:solidFill>
                  <a:srgbClr val="FEFFFF"/>
                </a:solidFill>
                <a:latin typeface="Century Gothic"/>
                <a:ea typeface="Century Gothic"/>
                <a:cs typeface="Century Gothic"/>
                <a:sym typeface="Century Gothic"/>
              </a:defRPr>
            </a:lvl6pPr>
            <a:lvl7pPr indent="0" lvl="6" marL="0" algn="r">
              <a:spcBef>
                <a:spcPts val="0"/>
              </a:spcBef>
              <a:buNone/>
              <a:defRPr sz="2000">
                <a:solidFill>
                  <a:srgbClr val="FEFFFF"/>
                </a:solidFill>
                <a:latin typeface="Century Gothic"/>
                <a:ea typeface="Century Gothic"/>
                <a:cs typeface="Century Gothic"/>
                <a:sym typeface="Century Gothic"/>
              </a:defRPr>
            </a:lvl7pPr>
            <a:lvl8pPr indent="0" lvl="7" marL="0" algn="r">
              <a:spcBef>
                <a:spcPts val="0"/>
              </a:spcBef>
              <a:buNone/>
              <a:defRPr sz="2000">
                <a:solidFill>
                  <a:srgbClr val="FEFFFF"/>
                </a:solidFill>
                <a:latin typeface="Century Gothic"/>
                <a:ea typeface="Century Gothic"/>
                <a:cs typeface="Century Gothic"/>
                <a:sym typeface="Century Gothic"/>
              </a:defRPr>
            </a:lvl8pPr>
            <a:lvl9pPr indent="0" lvl="8" marL="0" algn="r">
              <a:spcBef>
                <a:spcPts val="0"/>
              </a:spcBef>
              <a:buNone/>
              <a:defRPr sz="2000">
                <a:solidFill>
                  <a:srgbClr val="FEFFFF"/>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
        <p:nvSpPr>
          <p:cNvPr id="72" name="Google Shape;72;p31"/>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Два объекта" type="twoObj">
  <p:cSld name="TWO_OBJECTS">
    <p:spTree>
      <p:nvGrpSpPr>
        <p:cNvPr id="73" name="Shape 73"/>
        <p:cNvGrpSpPr/>
        <p:nvPr/>
      </p:nvGrpSpPr>
      <p:grpSpPr>
        <a:xfrm>
          <a:off x="0" y="0"/>
          <a:ext cx="0" cy="0"/>
          <a:chOff x="0" y="0"/>
          <a:chExt cx="0" cy="0"/>
        </a:xfrm>
      </p:grpSpPr>
      <p:sp>
        <p:nvSpPr>
          <p:cNvPr id="74" name="Google Shape;74;p32"/>
          <p:cNvSpPr txBox="1"/>
          <p:nvPr>
            <p:ph type="title"/>
          </p:nvPr>
        </p:nvSpPr>
        <p:spPr>
          <a:xfrm>
            <a:off x="2592924" y="624110"/>
            <a:ext cx="8911687" cy="128089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32"/>
          <p:cNvSpPr txBox="1"/>
          <p:nvPr>
            <p:ph idx="1" type="body"/>
          </p:nvPr>
        </p:nvSpPr>
        <p:spPr>
          <a:xfrm>
            <a:off x="2589212" y="2133600"/>
            <a:ext cx="4313864" cy="3777622"/>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76" name="Google Shape;76;p32"/>
          <p:cNvSpPr txBox="1"/>
          <p:nvPr>
            <p:ph idx="2" type="body"/>
          </p:nvPr>
        </p:nvSpPr>
        <p:spPr>
          <a:xfrm>
            <a:off x="7190747" y="2126222"/>
            <a:ext cx="4313864" cy="3777622"/>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77" name="Google Shape;77;p32"/>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2"/>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32"/>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32"/>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раздела" type="secHead">
  <p:cSld name="SECTION_HEADER">
    <p:spTree>
      <p:nvGrpSpPr>
        <p:cNvPr id="81" name="Shape 81"/>
        <p:cNvGrpSpPr/>
        <p:nvPr/>
      </p:nvGrpSpPr>
      <p:grpSpPr>
        <a:xfrm>
          <a:off x="0" y="0"/>
          <a:ext cx="0" cy="0"/>
          <a:chOff x="0" y="0"/>
          <a:chExt cx="0" cy="0"/>
        </a:xfrm>
      </p:grpSpPr>
      <p:sp>
        <p:nvSpPr>
          <p:cNvPr id="82" name="Google Shape;82;p33"/>
          <p:cNvSpPr txBox="1"/>
          <p:nvPr>
            <p:ph type="title"/>
          </p:nvPr>
        </p:nvSpPr>
        <p:spPr>
          <a:xfrm>
            <a:off x="2589212" y="2058750"/>
            <a:ext cx="8915399" cy="14688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rgbClr val="262626"/>
              </a:buClr>
              <a:buSzPts val="4000"/>
              <a:buFont typeface="Century Gothic"/>
              <a:buNone/>
              <a:defRPr b="0" sz="40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33"/>
          <p:cNvSpPr txBox="1"/>
          <p:nvPr>
            <p:ph idx="1" type="body"/>
          </p:nvPr>
        </p:nvSpPr>
        <p:spPr>
          <a:xfrm>
            <a:off x="2589212" y="3530129"/>
            <a:ext cx="8915399" cy="860400"/>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2000"/>
              <a:buNone/>
              <a:defRPr sz="2000">
                <a:solidFill>
                  <a:srgbClr val="595959"/>
                </a:solidFill>
              </a:defRPr>
            </a:lvl1pPr>
            <a:lvl2pPr indent="-228600" lvl="1" marL="914400" algn="l">
              <a:spcBef>
                <a:spcPts val="1000"/>
              </a:spcBef>
              <a:spcAft>
                <a:spcPts val="0"/>
              </a:spcAft>
              <a:buSzPts val="1800"/>
              <a:buNone/>
              <a:defRPr sz="1800">
                <a:solidFill>
                  <a:srgbClr val="888888"/>
                </a:solidFill>
              </a:defRPr>
            </a:lvl2pPr>
            <a:lvl3pPr indent="-228600" lvl="2" marL="1371600" algn="l">
              <a:spcBef>
                <a:spcPts val="1000"/>
              </a:spcBef>
              <a:spcAft>
                <a:spcPts val="0"/>
              </a:spcAft>
              <a:buSzPts val="1600"/>
              <a:buNone/>
              <a:defRPr sz="1600">
                <a:solidFill>
                  <a:srgbClr val="888888"/>
                </a:solidFill>
              </a:defRPr>
            </a:lvl3pPr>
            <a:lvl4pPr indent="-228600" lvl="3" marL="1828800" algn="l">
              <a:spcBef>
                <a:spcPts val="1000"/>
              </a:spcBef>
              <a:spcAft>
                <a:spcPts val="0"/>
              </a:spcAft>
              <a:buSzPts val="1400"/>
              <a:buNone/>
              <a:defRPr sz="1400">
                <a:solidFill>
                  <a:srgbClr val="888888"/>
                </a:solidFill>
              </a:defRPr>
            </a:lvl4pPr>
            <a:lvl5pPr indent="-228600" lvl="4" marL="2286000" algn="l">
              <a:spcBef>
                <a:spcPts val="1000"/>
              </a:spcBef>
              <a:spcAft>
                <a:spcPts val="0"/>
              </a:spcAft>
              <a:buSzPts val="1400"/>
              <a:buNone/>
              <a:defRPr sz="1400">
                <a:solidFill>
                  <a:srgbClr val="888888"/>
                </a:solidFill>
              </a:defRPr>
            </a:lvl5pPr>
            <a:lvl6pPr indent="-228600" lvl="5" marL="2743200" algn="l">
              <a:spcBef>
                <a:spcPts val="1000"/>
              </a:spcBef>
              <a:spcAft>
                <a:spcPts val="0"/>
              </a:spcAft>
              <a:buSzPts val="1400"/>
              <a:buNone/>
              <a:defRPr sz="1400">
                <a:solidFill>
                  <a:srgbClr val="888888"/>
                </a:solidFill>
              </a:defRPr>
            </a:lvl6pPr>
            <a:lvl7pPr indent="-228600" lvl="6" marL="3200400" algn="l">
              <a:spcBef>
                <a:spcPts val="1000"/>
              </a:spcBef>
              <a:spcAft>
                <a:spcPts val="0"/>
              </a:spcAft>
              <a:buSzPts val="1400"/>
              <a:buNone/>
              <a:defRPr sz="1400">
                <a:solidFill>
                  <a:srgbClr val="888888"/>
                </a:solidFill>
              </a:defRPr>
            </a:lvl7pPr>
            <a:lvl8pPr indent="-228600" lvl="7" marL="3657600" algn="l">
              <a:spcBef>
                <a:spcPts val="1000"/>
              </a:spcBef>
              <a:spcAft>
                <a:spcPts val="0"/>
              </a:spcAft>
              <a:buSzPts val="1400"/>
              <a:buNone/>
              <a:defRPr sz="1400">
                <a:solidFill>
                  <a:srgbClr val="888888"/>
                </a:solidFill>
              </a:defRPr>
            </a:lvl8pPr>
            <a:lvl9pPr indent="-228600" lvl="8" marL="4114800" algn="l">
              <a:spcBef>
                <a:spcPts val="1000"/>
              </a:spcBef>
              <a:spcAft>
                <a:spcPts val="0"/>
              </a:spcAft>
              <a:buSzPts val="1400"/>
              <a:buNone/>
              <a:defRPr sz="1400">
                <a:solidFill>
                  <a:srgbClr val="888888"/>
                </a:solidFill>
              </a:defRPr>
            </a:lvl9pPr>
          </a:lstStyle>
          <a:p/>
        </p:txBody>
      </p:sp>
      <p:sp>
        <p:nvSpPr>
          <p:cNvPr id="84" name="Google Shape;84;p33"/>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33"/>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 name="Google Shape;86;p33"/>
          <p:cNvSpPr/>
          <p:nvPr/>
        </p:nvSpPr>
        <p:spPr>
          <a:xfrm flipH="1" rot="10800000">
            <a:off x="-4189" y="31781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33"/>
          <p:cNvSpPr txBox="1"/>
          <p:nvPr>
            <p:ph idx="12" type="sldNum"/>
          </p:nvPr>
        </p:nvSpPr>
        <p:spPr>
          <a:xfrm>
            <a:off x="531812" y="3244139"/>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Сравнение" type="twoTxTwoObj">
  <p:cSld name="TWO_OBJECTS_WITH_TEXT">
    <p:spTree>
      <p:nvGrpSpPr>
        <p:cNvPr id="88" name="Shape 88"/>
        <p:cNvGrpSpPr/>
        <p:nvPr/>
      </p:nvGrpSpPr>
      <p:grpSpPr>
        <a:xfrm>
          <a:off x="0" y="0"/>
          <a:ext cx="0" cy="0"/>
          <a:chOff x="0" y="0"/>
          <a:chExt cx="0" cy="0"/>
        </a:xfrm>
      </p:grpSpPr>
      <p:sp>
        <p:nvSpPr>
          <p:cNvPr id="89" name="Google Shape;89;p34"/>
          <p:cNvSpPr txBox="1"/>
          <p:nvPr>
            <p:ph type="title"/>
          </p:nvPr>
        </p:nvSpPr>
        <p:spPr>
          <a:xfrm>
            <a:off x="2592924" y="624110"/>
            <a:ext cx="8911687" cy="128089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34"/>
          <p:cNvSpPr txBox="1"/>
          <p:nvPr>
            <p:ph idx="1" type="body"/>
          </p:nvPr>
        </p:nvSpPr>
        <p:spPr>
          <a:xfrm>
            <a:off x="2939373" y="1972703"/>
            <a:ext cx="3992732" cy="576262"/>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2400"/>
              <a:buNone/>
              <a:defRPr b="0" sz="2400"/>
            </a:lvl1pPr>
            <a:lvl2pPr indent="-228600" lvl="1" marL="914400" algn="l">
              <a:spcBef>
                <a:spcPts val="1000"/>
              </a:spcBef>
              <a:spcAft>
                <a:spcPts val="0"/>
              </a:spcAft>
              <a:buSzPts val="2000"/>
              <a:buNone/>
              <a:defRPr b="1" sz="2000"/>
            </a:lvl2pPr>
            <a:lvl3pPr indent="-228600" lvl="2" marL="1371600" algn="l">
              <a:spcBef>
                <a:spcPts val="1000"/>
              </a:spcBef>
              <a:spcAft>
                <a:spcPts val="0"/>
              </a:spcAft>
              <a:buSzPts val="1800"/>
              <a:buNone/>
              <a:defRPr b="1" sz="1800"/>
            </a:lvl3pPr>
            <a:lvl4pPr indent="-228600" lvl="3" marL="1828800" algn="l">
              <a:spcBef>
                <a:spcPts val="1000"/>
              </a:spcBef>
              <a:spcAft>
                <a:spcPts val="0"/>
              </a:spcAft>
              <a:buSzPts val="1600"/>
              <a:buNone/>
              <a:defRPr b="1" sz="1600"/>
            </a:lvl4pPr>
            <a:lvl5pPr indent="-228600" lvl="4" marL="2286000" algn="l">
              <a:spcBef>
                <a:spcPts val="1000"/>
              </a:spcBef>
              <a:spcAft>
                <a:spcPts val="0"/>
              </a:spcAft>
              <a:buSzPts val="1600"/>
              <a:buNone/>
              <a:defRPr b="1" sz="1600"/>
            </a:lvl5pPr>
            <a:lvl6pPr indent="-228600" lvl="5" marL="2743200" algn="l">
              <a:spcBef>
                <a:spcPts val="1000"/>
              </a:spcBef>
              <a:spcAft>
                <a:spcPts val="0"/>
              </a:spcAft>
              <a:buSzPts val="1600"/>
              <a:buNone/>
              <a:defRPr b="1" sz="1600"/>
            </a:lvl6pPr>
            <a:lvl7pPr indent="-228600" lvl="6" marL="3200400" algn="l">
              <a:spcBef>
                <a:spcPts val="1000"/>
              </a:spcBef>
              <a:spcAft>
                <a:spcPts val="0"/>
              </a:spcAft>
              <a:buSzPts val="1600"/>
              <a:buNone/>
              <a:defRPr b="1" sz="1600"/>
            </a:lvl7pPr>
            <a:lvl8pPr indent="-228600" lvl="7" marL="3657600" algn="l">
              <a:spcBef>
                <a:spcPts val="1000"/>
              </a:spcBef>
              <a:spcAft>
                <a:spcPts val="0"/>
              </a:spcAft>
              <a:buSzPts val="1600"/>
              <a:buNone/>
              <a:defRPr b="1" sz="1600"/>
            </a:lvl8pPr>
            <a:lvl9pPr indent="-228600" lvl="8" marL="4114800" algn="l">
              <a:spcBef>
                <a:spcPts val="1000"/>
              </a:spcBef>
              <a:spcAft>
                <a:spcPts val="0"/>
              </a:spcAft>
              <a:buSzPts val="1600"/>
              <a:buNone/>
              <a:defRPr b="1" sz="1600"/>
            </a:lvl9pPr>
          </a:lstStyle>
          <a:p/>
        </p:txBody>
      </p:sp>
      <p:sp>
        <p:nvSpPr>
          <p:cNvPr id="91" name="Google Shape;91;p34"/>
          <p:cNvSpPr txBox="1"/>
          <p:nvPr>
            <p:ph idx="2" type="body"/>
          </p:nvPr>
        </p:nvSpPr>
        <p:spPr>
          <a:xfrm>
            <a:off x="2589212" y="2548966"/>
            <a:ext cx="4342893" cy="3354060"/>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92" name="Google Shape;92;p34"/>
          <p:cNvSpPr txBox="1"/>
          <p:nvPr>
            <p:ph idx="3" type="body"/>
          </p:nvPr>
        </p:nvSpPr>
        <p:spPr>
          <a:xfrm>
            <a:off x="7506629" y="1969475"/>
            <a:ext cx="3999001" cy="576262"/>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2400"/>
              <a:buNone/>
              <a:defRPr b="0" sz="2400"/>
            </a:lvl1pPr>
            <a:lvl2pPr indent="-228600" lvl="1" marL="914400" algn="l">
              <a:spcBef>
                <a:spcPts val="1000"/>
              </a:spcBef>
              <a:spcAft>
                <a:spcPts val="0"/>
              </a:spcAft>
              <a:buSzPts val="2000"/>
              <a:buNone/>
              <a:defRPr b="1" sz="2000"/>
            </a:lvl2pPr>
            <a:lvl3pPr indent="-228600" lvl="2" marL="1371600" algn="l">
              <a:spcBef>
                <a:spcPts val="1000"/>
              </a:spcBef>
              <a:spcAft>
                <a:spcPts val="0"/>
              </a:spcAft>
              <a:buSzPts val="1800"/>
              <a:buNone/>
              <a:defRPr b="1" sz="1800"/>
            </a:lvl3pPr>
            <a:lvl4pPr indent="-228600" lvl="3" marL="1828800" algn="l">
              <a:spcBef>
                <a:spcPts val="1000"/>
              </a:spcBef>
              <a:spcAft>
                <a:spcPts val="0"/>
              </a:spcAft>
              <a:buSzPts val="1600"/>
              <a:buNone/>
              <a:defRPr b="1" sz="1600"/>
            </a:lvl4pPr>
            <a:lvl5pPr indent="-228600" lvl="4" marL="2286000" algn="l">
              <a:spcBef>
                <a:spcPts val="1000"/>
              </a:spcBef>
              <a:spcAft>
                <a:spcPts val="0"/>
              </a:spcAft>
              <a:buSzPts val="1600"/>
              <a:buNone/>
              <a:defRPr b="1" sz="1600"/>
            </a:lvl5pPr>
            <a:lvl6pPr indent="-228600" lvl="5" marL="2743200" algn="l">
              <a:spcBef>
                <a:spcPts val="1000"/>
              </a:spcBef>
              <a:spcAft>
                <a:spcPts val="0"/>
              </a:spcAft>
              <a:buSzPts val="1600"/>
              <a:buNone/>
              <a:defRPr b="1" sz="1600"/>
            </a:lvl6pPr>
            <a:lvl7pPr indent="-228600" lvl="6" marL="3200400" algn="l">
              <a:spcBef>
                <a:spcPts val="1000"/>
              </a:spcBef>
              <a:spcAft>
                <a:spcPts val="0"/>
              </a:spcAft>
              <a:buSzPts val="1600"/>
              <a:buNone/>
              <a:defRPr b="1" sz="1600"/>
            </a:lvl7pPr>
            <a:lvl8pPr indent="-228600" lvl="7" marL="3657600" algn="l">
              <a:spcBef>
                <a:spcPts val="1000"/>
              </a:spcBef>
              <a:spcAft>
                <a:spcPts val="0"/>
              </a:spcAft>
              <a:buSzPts val="1600"/>
              <a:buNone/>
              <a:defRPr b="1" sz="1600"/>
            </a:lvl8pPr>
            <a:lvl9pPr indent="-228600" lvl="8" marL="4114800" algn="l">
              <a:spcBef>
                <a:spcPts val="1000"/>
              </a:spcBef>
              <a:spcAft>
                <a:spcPts val="0"/>
              </a:spcAft>
              <a:buSzPts val="1600"/>
              <a:buNone/>
              <a:defRPr b="1" sz="1600"/>
            </a:lvl9pPr>
          </a:lstStyle>
          <a:p/>
        </p:txBody>
      </p:sp>
      <p:sp>
        <p:nvSpPr>
          <p:cNvPr id="93" name="Google Shape;93;p34"/>
          <p:cNvSpPr txBox="1"/>
          <p:nvPr>
            <p:ph idx="4" type="body"/>
          </p:nvPr>
        </p:nvSpPr>
        <p:spPr>
          <a:xfrm>
            <a:off x="7166957" y="2545738"/>
            <a:ext cx="4338674" cy="3354060"/>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94" name="Google Shape;94;p34"/>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34"/>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34"/>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34"/>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Только заголовок" type="titleOnly">
  <p:cSld name="TITLE_ONLY">
    <p:spTree>
      <p:nvGrpSpPr>
        <p:cNvPr id="98" name="Shape 98"/>
        <p:cNvGrpSpPr/>
        <p:nvPr/>
      </p:nvGrpSpPr>
      <p:grpSpPr>
        <a:xfrm>
          <a:off x="0" y="0"/>
          <a:ext cx="0" cy="0"/>
          <a:chOff x="0" y="0"/>
          <a:chExt cx="0" cy="0"/>
        </a:xfrm>
      </p:grpSpPr>
      <p:sp>
        <p:nvSpPr>
          <p:cNvPr id="99" name="Google Shape;99;p35"/>
          <p:cNvSpPr txBox="1"/>
          <p:nvPr>
            <p:ph type="title"/>
          </p:nvPr>
        </p:nvSpPr>
        <p:spPr>
          <a:xfrm>
            <a:off x="2592924" y="624110"/>
            <a:ext cx="8911687" cy="128089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35"/>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35"/>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2" name="Google Shape;102;p35"/>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35"/>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Пустой слайд" type="blank">
  <p:cSld name="BLANK">
    <p:spTree>
      <p:nvGrpSpPr>
        <p:cNvPr id="104" name="Shape 104"/>
        <p:cNvGrpSpPr/>
        <p:nvPr/>
      </p:nvGrpSpPr>
      <p:grpSpPr>
        <a:xfrm>
          <a:off x="0" y="0"/>
          <a:ext cx="0" cy="0"/>
          <a:chOff x="0" y="0"/>
          <a:chExt cx="0" cy="0"/>
        </a:xfrm>
      </p:grpSpPr>
      <p:sp>
        <p:nvSpPr>
          <p:cNvPr id="105" name="Google Shape;105;p36"/>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36"/>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36"/>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36"/>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theme" Target="../theme/theme2.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100000">
              <a:srgbClr val="DDE6C3"/>
            </a:gs>
          </a:gsLst>
          <a:path path="circle">
            <a:fillToRect b="100%" r="100%"/>
          </a:path>
          <a:tileRect l="-100%" t="-100%"/>
        </a:gradFill>
      </p:bgPr>
    </p:bg>
    <p:spTree>
      <p:nvGrpSpPr>
        <p:cNvPr id="9" name="Shape 9"/>
        <p:cNvGrpSpPr/>
        <p:nvPr/>
      </p:nvGrpSpPr>
      <p:grpSpPr>
        <a:xfrm>
          <a:off x="0" y="0"/>
          <a:ext cx="0" cy="0"/>
          <a:chOff x="0" y="0"/>
          <a:chExt cx="0" cy="0"/>
        </a:xfrm>
      </p:grpSpPr>
      <p:grpSp>
        <p:nvGrpSpPr>
          <p:cNvPr id="10" name="Google Shape;10;p27"/>
          <p:cNvGrpSpPr/>
          <p:nvPr/>
        </p:nvGrpSpPr>
        <p:grpSpPr>
          <a:xfrm>
            <a:off x="1" y="228600"/>
            <a:ext cx="2851516" cy="6638628"/>
            <a:chOff x="2487613" y="285750"/>
            <a:chExt cx="2428875" cy="5654676"/>
          </a:xfrm>
        </p:grpSpPr>
        <p:sp>
          <p:nvSpPr>
            <p:cNvPr id="11" name="Google Shape;11;p27"/>
            <p:cNvSpPr/>
            <p:nvPr/>
          </p:nvSpPr>
          <p:spPr>
            <a:xfrm>
              <a:off x="2487613" y="2284413"/>
              <a:ext cx="85725" cy="533400"/>
            </a:xfrm>
            <a:custGeom>
              <a:rect b="b" l="l" r="r" t="t"/>
              <a:pathLst>
                <a:path extrusionOk="0" h="136" w="22">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7"/>
            <p:cNvSpPr/>
            <p:nvPr/>
          </p:nvSpPr>
          <p:spPr>
            <a:xfrm>
              <a:off x="2597151" y="2779713"/>
              <a:ext cx="550863" cy="1978025"/>
            </a:xfrm>
            <a:custGeom>
              <a:rect b="b" l="l" r="r" t="t"/>
              <a:pathLst>
                <a:path extrusionOk="0" h="504" w="140">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7"/>
            <p:cNvSpPr/>
            <p:nvPr/>
          </p:nvSpPr>
          <p:spPr>
            <a:xfrm>
              <a:off x="3175001" y="4730750"/>
              <a:ext cx="519113" cy="1209675"/>
            </a:xfrm>
            <a:custGeom>
              <a:rect b="b" l="l" r="r" t="t"/>
              <a:pathLst>
                <a:path extrusionOk="0" h="308" w="132">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27"/>
            <p:cNvSpPr/>
            <p:nvPr/>
          </p:nvSpPr>
          <p:spPr>
            <a:xfrm>
              <a:off x="3305176" y="5630863"/>
              <a:ext cx="146050" cy="309563"/>
            </a:xfrm>
            <a:custGeom>
              <a:rect b="b" l="l" r="r" t="t"/>
              <a:pathLst>
                <a:path extrusionOk="0" h="79" w="37">
                  <a:moveTo>
                    <a:pt x="28" y="79"/>
                  </a:moveTo>
                  <a:cubicBezTo>
                    <a:pt x="37" y="79"/>
                    <a:pt x="37" y="79"/>
                    <a:pt x="37" y="79"/>
                  </a:cubicBezTo>
                  <a:cubicBezTo>
                    <a:pt x="24" y="53"/>
                    <a:pt x="12" y="27"/>
                    <a:pt x="0" y="0"/>
                  </a:cubicBezTo>
                  <a:cubicBezTo>
                    <a:pt x="8" y="27"/>
                    <a:pt x="17" y="53"/>
                    <a:pt x="28" y="79"/>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27"/>
            <p:cNvSpPr/>
            <p:nvPr/>
          </p:nvSpPr>
          <p:spPr>
            <a:xfrm>
              <a:off x="2573338" y="2817813"/>
              <a:ext cx="700088" cy="2835275"/>
            </a:xfrm>
            <a:custGeom>
              <a:rect b="b" l="l" r="r" t="t"/>
              <a:pathLst>
                <a:path extrusionOk="0" h="722" w="178">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7"/>
            <p:cNvSpPr/>
            <p:nvPr/>
          </p:nvSpPr>
          <p:spPr>
            <a:xfrm>
              <a:off x="2506663" y="285750"/>
              <a:ext cx="90488" cy="2493963"/>
            </a:xfrm>
            <a:custGeom>
              <a:rect b="b" l="l" r="r" t="t"/>
              <a:pathLst>
                <a:path extrusionOk="0" h="635" w="23">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7"/>
            <p:cNvSpPr/>
            <p:nvPr/>
          </p:nvSpPr>
          <p:spPr>
            <a:xfrm>
              <a:off x="2554288" y="2598738"/>
              <a:ext cx="66675" cy="420688"/>
            </a:xfrm>
            <a:custGeom>
              <a:rect b="b" l="l" r="r" t="t"/>
              <a:pathLst>
                <a:path extrusionOk="0" h="107" w="1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27"/>
            <p:cNvSpPr/>
            <p:nvPr/>
          </p:nvSpPr>
          <p:spPr>
            <a:xfrm>
              <a:off x="3143251" y="4757738"/>
              <a:ext cx="161925" cy="873125"/>
            </a:xfrm>
            <a:custGeom>
              <a:rect b="b" l="l" r="r" t="t"/>
              <a:pathLst>
                <a:path extrusionOk="0" h="222" w="41">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27"/>
            <p:cNvSpPr/>
            <p:nvPr/>
          </p:nvSpPr>
          <p:spPr>
            <a:xfrm>
              <a:off x="3148013" y="1282700"/>
              <a:ext cx="1768475" cy="3448050"/>
            </a:xfrm>
            <a:custGeom>
              <a:rect b="b" l="l" r="r" t="t"/>
              <a:pathLst>
                <a:path extrusionOk="0" h="878" w="450">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27"/>
            <p:cNvSpPr/>
            <p:nvPr/>
          </p:nvSpPr>
          <p:spPr>
            <a:xfrm>
              <a:off x="3273426" y="5653088"/>
              <a:ext cx="138113" cy="287338"/>
            </a:xfrm>
            <a:custGeom>
              <a:rect b="b" l="l" r="r" t="t"/>
              <a:pathLst>
                <a:path extrusionOk="0" h="73" w="35">
                  <a:moveTo>
                    <a:pt x="0" y="0"/>
                  </a:moveTo>
                  <a:cubicBezTo>
                    <a:pt x="7" y="24"/>
                    <a:pt x="16" y="49"/>
                    <a:pt x="26" y="73"/>
                  </a:cubicBezTo>
                  <a:cubicBezTo>
                    <a:pt x="35" y="73"/>
                    <a:pt x="35" y="73"/>
                    <a:pt x="35" y="73"/>
                  </a:cubicBezTo>
                  <a:cubicBezTo>
                    <a:pt x="23" y="49"/>
                    <a:pt x="11" y="24"/>
                    <a:pt x="0" y="0"/>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27"/>
            <p:cNvSpPr/>
            <p:nvPr/>
          </p:nvSpPr>
          <p:spPr>
            <a:xfrm>
              <a:off x="3143251" y="4656138"/>
              <a:ext cx="31750" cy="188913"/>
            </a:xfrm>
            <a:custGeom>
              <a:rect b="b" l="l" r="r" t="t"/>
              <a:pathLst>
                <a:path extrusionOk="0" h="48" w="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27"/>
            <p:cNvSpPr/>
            <p:nvPr/>
          </p:nvSpPr>
          <p:spPr>
            <a:xfrm>
              <a:off x="3211513" y="5410200"/>
              <a:ext cx="203200" cy="530225"/>
            </a:xfrm>
            <a:custGeom>
              <a:rect b="b" l="l" r="r" t="t"/>
              <a:pathLst>
                <a:path extrusionOk="0" h="135" w="52">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 name="Google Shape;23;p27"/>
          <p:cNvGrpSpPr/>
          <p:nvPr/>
        </p:nvGrpSpPr>
        <p:grpSpPr>
          <a:xfrm>
            <a:off x="27222" y="-786"/>
            <a:ext cx="2356674" cy="6854039"/>
            <a:chOff x="6627813" y="194833"/>
            <a:chExt cx="1952625" cy="5678918"/>
          </a:xfrm>
        </p:grpSpPr>
        <p:sp>
          <p:nvSpPr>
            <p:cNvPr id="24" name="Google Shape;24;p27"/>
            <p:cNvSpPr/>
            <p:nvPr/>
          </p:nvSpPr>
          <p:spPr>
            <a:xfrm>
              <a:off x="6627813" y="194833"/>
              <a:ext cx="409575" cy="3646488"/>
            </a:xfrm>
            <a:custGeom>
              <a:rect b="b" l="l" r="r" t="t"/>
              <a:pathLst>
                <a:path extrusionOk="0" h="920" w="103">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27"/>
            <p:cNvSpPr/>
            <p:nvPr/>
          </p:nvSpPr>
          <p:spPr>
            <a:xfrm>
              <a:off x="7061201" y="3771900"/>
              <a:ext cx="350838" cy="1309688"/>
            </a:xfrm>
            <a:custGeom>
              <a:rect b="b" l="l" r="r" t="t"/>
              <a:pathLst>
                <a:path extrusionOk="0" h="330" w="88">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27"/>
            <p:cNvSpPr/>
            <p:nvPr/>
          </p:nvSpPr>
          <p:spPr>
            <a:xfrm>
              <a:off x="7439026" y="5053013"/>
              <a:ext cx="357188" cy="820738"/>
            </a:xfrm>
            <a:custGeom>
              <a:rect b="b" l="l" r="r" t="t"/>
              <a:pathLst>
                <a:path extrusionOk="0" h="207" w="90">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27"/>
            <p:cNvSpPr/>
            <p:nvPr/>
          </p:nvSpPr>
          <p:spPr>
            <a:xfrm>
              <a:off x="7037388" y="3811588"/>
              <a:ext cx="457200" cy="1852613"/>
            </a:xfrm>
            <a:custGeom>
              <a:rect b="b" l="l" r="r" t="t"/>
              <a:pathLst>
                <a:path extrusionOk="0" h="467" w="115">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27"/>
            <p:cNvSpPr/>
            <p:nvPr/>
          </p:nvSpPr>
          <p:spPr>
            <a:xfrm>
              <a:off x="6992938" y="1263650"/>
              <a:ext cx="144463" cy="2508250"/>
            </a:xfrm>
            <a:custGeom>
              <a:rect b="b" l="l" r="r" t="t"/>
              <a:pathLst>
                <a:path extrusionOk="0" h="633" w="36">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27"/>
            <p:cNvSpPr/>
            <p:nvPr/>
          </p:nvSpPr>
          <p:spPr>
            <a:xfrm>
              <a:off x="7526338" y="5640388"/>
              <a:ext cx="111125" cy="233363"/>
            </a:xfrm>
            <a:custGeom>
              <a:rect b="b" l="l" r="r" t="t"/>
              <a:pathLst>
                <a:path extrusionOk="0" h="59" w="28">
                  <a:moveTo>
                    <a:pt x="22" y="59"/>
                  </a:moveTo>
                  <a:cubicBezTo>
                    <a:pt x="28" y="59"/>
                    <a:pt x="28" y="59"/>
                    <a:pt x="28" y="59"/>
                  </a:cubicBezTo>
                  <a:cubicBezTo>
                    <a:pt x="18" y="40"/>
                    <a:pt x="9" y="20"/>
                    <a:pt x="0" y="0"/>
                  </a:cubicBezTo>
                  <a:cubicBezTo>
                    <a:pt x="6" y="20"/>
                    <a:pt x="13" y="40"/>
                    <a:pt x="22" y="59"/>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27"/>
            <p:cNvSpPr/>
            <p:nvPr/>
          </p:nvSpPr>
          <p:spPr>
            <a:xfrm>
              <a:off x="7021513" y="3598863"/>
              <a:ext cx="68263" cy="423863"/>
            </a:xfrm>
            <a:custGeom>
              <a:rect b="b" l="l" r="r" t="t"/>
              <a:pathLst>
                <a:path extrusionOk="0" h="107" w="1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27"/>
            <p:cNvSpPr/>
            <p:nvPr/>
          </p:nvSpPr>
          <p:spPr>
            <a:xfrm>
              <a:off x="7412038" y="2801938"/>
              <a:ext cx="1168400" cy="2251075"/>
            </a:xfrm>
            <a:custGeom>
              <a:rect b="b" l="l" r="r" t="t"/>
              <a:pathLst>
                <a:path extrusionOk="0" h="568" w="294">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27"/>
            <p:cNvSpPr/>
            <p:nvPr/>
          </p:nvSpPr>
          <p:spPr>
            <a:xfrm>
              <a:off x="7494588" y="5664200"/>
              <a:ext cx="100013" cy="209550"/>
            </a:xfrm>
            <a:custGeom>
              <a:rect b="b" l="l" r="r" t="t"/>
              <a:pathLst>
                <a:path extrusionOk="0" h="53" w="25">
                  <a:moveTo>
                    <a:pt x="0" y="0"/>
                  </a:moveTo>
                  <a:cubicBezTo>
                    <a:pt x="5" y="18"/>
                    <a:pt x="12" y="36"/>
                    <a:pt x="19" y="53"/>
                  </a:cubicBezTo>
                  <a:cubicBezTo>
                    <a:pt x="25" y="53"/>
                    <a:pt x="25" y="53"/>
                    <a:pt x="25" y="53"/>
                  </a:cubicBezTo>
                  <a:cubicBezTo>
                    <a:pt x="16" y="36"/>
                    <a:pt x="8" y="18"/>
                    <a:pt x="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27"/>
            <p:cNvSpPr/>
            <p:nvPr/>
          </p:nvSpPr>
          <p:spPr>
            <a:xfrm>
              <a:off x="7412038" y="5081588"/>
              <a:ext cx="114300" cy="558800"/>
            </a:xfrm>
            <a:custGeom>
              <a:rect b="b" l="l" r="r" t="t"/>
              <a:pathLst>
                <a:path extrusionOk="0" h="141" w="29">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27"/>
            <p:cNvSpPr/>
            <p:nvPr/>
          </p:nvSpPr>
          <p:spPr>
            <a:xfrm>
              <a:off x="7412038" y="4978400"/>
              <a:ext cx="31750" cy="188913"/>
            </a:xfrm>
            <a:custGeom>
              <a:rect b="b" l="l" r="r" t="t"/>
              <a:pathLst>
                <a:path extrusionOk="0" h="48" w="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27"/>
            <p:cNvSpPr/>
            <p:nvPr/>
          </p:nvSpPr>
          <p:spPr>
            <a:xfrm>
              <a:off x="7439026" y="5434013"/>
              <a:ext cx="174625" cy="439738"/>
            </a:xfrm>
            <a:custGeom>
              <a:rect b="b" l="l" r="r" t="t"/>
              <a:pathLst>
                <a:path extrusionOk="0" h="111" w="44">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 name="Google Shape;36;p27"/>
          <p:cNvSpPr/>
          <p:nvPr/>
        </p:nvSpPr>
        <p:spPr>
          <a:xfrm>
            <a:off x="0" y="0"/>
            <a:ext cx="182880" cy="68580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27"/>
          <p:cNvSpPr txBox="1"/>
          <p:nvPr>
            <p:ph type="title"/>
          </p:nvPr>
        </p:nvSpPr>
        <p:spPr>
          <a:xfrm>
            <a:off x="2592924" y="624110"/>
            <a:ext cx="8911687" cy="1280890"/>
          </a:xfrm>
          <a:prstGeom prst="rect">
            <a:avLst/>
          </a:prstGeom>
          <a:noFill/>
          <a:ln>
            <a:noFill/>
          </a:ln>
        </p:spPr>
        <p:txBody>
          <a:bodyPr anchorCtr="0" anchor="t" bIns="45700" lIns="91425" spcFirstLastPara="1" rIns="91425" wrap="square" tIns="45700">
            <a:normAutofit/>
          </a:bodyPr>
          <a:lstStyle>
            <a:lvl1pPr lvl="0" marR="0" rtl="0" algn="l">
              <a:spcBef>
                <a:spcPts val="0"/>
              </a:spcBef>
              <a:spcAft>
                <a:spcPts val="0"/>
              </a:spcAft>
              <a:buClr>
                <a:srgbClr val="262626"/>
              </a:buClr>
              <a:buSzPts val="3600"/>
              <a:buFont typeface="Century Gothic"/>
              <a:buNone/>
              <a:defRPr b="0" i="0" sz="3600" u="none" cap="none" strike="noStrike">
                <a:solidFill>
                  <a:srgbClr val="262626"/>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dk2"/>
                </a:solidFill>
              </a:defRPr>
            </a:lvl2pPr>
            <a:lvl3pPr lvl="2" marR="0" rtl="0" algn="l">
              <a:spcBef>
                <a:spcPts val="0"/>
              </a:spcBef>
              <a:spcAft>
                <a:spcPts val="0"/>
              </a:spcAft>
              <a:buSzPts val="1400"/>
              <a:buNone/>
              <a:defRPr b="0" i="0" sz="1800" u="none" cap="none" strike="noStrike">
                <a:solidFill>
                  <a:schemeClr val="dk2"/>
                </a:solidFill>
              </a:defRPr>
            </a:lvl3pPr>
            <a:lvl4pPr lvl="3" marR="0" rtl="0" algn="l">
              <a:spcBef>
                <a:spcPts val="0"/>
              </a:spcBef>
              <a:spcAft>
                <a:spcPts val="0"/>
              </a:spcAft>
              <a:buSzPts val="1400"/>
              <a:buNone/>
              <a:defRPr b="0" i="0" sz="1800" u="none" cap="none" strike="noStrike">
                <a:solidFill>
                  <a:schemeClr val="dk2"/>
                </a:solidFill>
              </a:defRPr>
            </a:lvl4pPr>
            <a:lvl5pPr lvl="4" marR="0" rtl="0" algn="l">
              <a:spcBef>
                <a:spcPts val="0"/>
              </a:spcBef>
              <a:spcAft>
                <a:spcPts val="0"/>
              </a:spcAft>
              <a:buSzPts val="1400"/>
              <a:buNone/>
              <a:defRPr b="0" i="0" sz="1800" u="none" cap="none" strike="noStrike">
                <a:solidFill>
                  <a:schemeClr val="dk2"/>
                </a:solidFill>
              </a:defRPr>
            </a:lvl5pPr>
            <a:lvl6pPr lvl="5" marR="0" rtl="0" algn="l">
              <a:spcBef>
                <a:spcPts val="0"/>
              </a:spcBef>
              <a:spcAft>
                <a:spcPts val="0"/>
              </a:spcAft>
              <a:buSzPts val="1400"/>
              <a:buNone/>
              <a:defRPr b="0" i="0" sz="1800" u="none" cap="none" strike="noStrike">
                <a:solidFill>
                  <a:schemeClr val="dk2"/>
                </a:solidFill>
              </a:defRPr>
            </a:lvl6pPr>
            <a:lvl7pPr lvl="6" marR="0" rtl="0" algn="l">
              <a:spcBef>
                <a:spcPts val="0"/>
              </a:spcBef>
              <a:spcAft>
                <a:spcPts val="0"/>
              </a:spcAft>
              <a:buSzPts val="1400"/>
              <a:buNone/>
              <a:defRPr b="0" i="0" sz="1800" u="none" cap="none" strike="noStrike">
                <a:solidFill>
                  <a:schemeClr val="dk2"/>
                </a:solidFill>
              </a:defRPr>
            </a:lvl7pPr>
            <a:lvl8pPr lvl="7" marR="0" rtl="0" algn="l">
              <a:spcBef>
                <a:spcPts val="0"/>
              </a:spcBef>
              <a:spcAft>
                <a:spcPts val="0"/>
              </a:spcAft>
              <a:buSzPts val="1400"/>
              <a:buNone/>
              <a:defRPr b="0" i="0" sz="1800" u="none" cap="none" strike="noStrike">
                <a:solidFill>
                  <a:schemeClr val="dk2"/>
                </a:solidFill>
              </a:defRPr>
            </a:lvl8pPr>
            <a:lvl9pPr lvl="8" marR="0" rtl="0" algn="l">
              <a:spcBef>
                <a:spcPts val="0"/>
              </a:spcBef>
              <a:spcAft>
                <a:spcPts val="0"/>
              </a:spcAft>
              <a:buSzPts val="1400"/>
              <a:buNone/>
              <a:defRPr b="0" i="0" sz="1800" u="none" cap="none" strike="noStrike">
                <a:solidFill>
                  <a:schemeClr val="dk2"/>
                </a:solidFill>
              </a:defRPr>
            </a:lvl9pPr>
          </a:lstStyle>
          <a:p/>
        </p:txBody>
      </p:sp>
      <p:sp>
        <p:nvSpPr>
          <p:cNvPr id="38" name="Google Shape;38;p27"/>
          <p:cNvSpPr txBox="1"/>
          <p:nvPr>
            <p:ph idx="1" type="body"/>
          </p:nvPr>
        </p:nvSpPr>
        <p:spPr>
          <a:xfrm>
            <a:off x="2589212" y="2133600"/>
            <a:ext cx="8915400" cy="3886200"/>
          </a:xfrm>
          <a:prstGeom prst="rect">
            <a:avLst/>
          </a:prstGeom>
          <a:noFill/>
          <a:ln>
            <a:noFill/>
          </a:ln>
        </p:spPr>
        <p:txBody>
          <a:bodyPr anchorCtr="0" anchor="t" bIns="45700" lIns="91425" spcFirstLastPara="1" rIns="91425" wrap="square" tIns="45700">
            <a:normAutofit/>
          </a:bodyPr>
          <a:lstStyle>
            <a:lvl1pPr indent="-342900" lvl="0" marL="457200" marR="0" rtl="0" algn="l">
              <a:spcBef>
                <a:spcPts val="1000"/>
              </a:spcBef>
              <a:spcAft>
                <a:spcPts val="0"/>
              </a:spcAft>
              <a:buClr>
                <a:schemeClr val="accent1"/>
              </a:buClr>
              <a:buSzPts val="1800"/>
              <a:buFont typeface="Noto Sans Symbols"/>
              <a:buChar char="🠶"/>
              <a:defRPr b="0" i="0" sz="1800" u="none" cap="none" strike="noStrike">
                <a:solidFill>
                  <a:srgbClr val="3F3F3F"/>
                </a:solidFill>
                <a:latin typeface="Century Gothic"/>
                <a:ea typeface="Century Gothic"/>
                <a:cs typeface="Century Gothic"/>
                <a:sym typeface="Century Gothic"/>
              </a:defRPr>
            </a:lvl1pPr>
            <a:lvl2pPr indent="-330200" lvl="1" marL="914400" marR="0" rtl="0" algn="l">
              <a:spcBef>
                <a:spcPts val="1000"/>
              </a:spcBef>
              <a:spcAft>
                <a:spcPts val="0"/>
              </a:spcAft>
              <a:buClr>
                <a:schemeClr val="accent1"/>
              </a:buClr>
              <a:buSzPts val="1600"/>
              <a:buFont typeface="Noto Sans Symbols"/>
              <a:buChar char="🠶"/>
              <a:defRPr b="0" i="0" sz="1600" u="none" cap="none" strike="noStrike">
                <a:solidFill>
                  <a:srgbClr val="3F3F3F"/>
                </a:solidFill>
                <a:latin typeface="Century Gothic"/>
                <a:ea typeface="Century Gothic"/>
                <a:cs typeface="Century Gothic"/>
                <a:sym typeface="Century Gothic"/>
              </a:defRPr>
            </a:lvl2pPr>
            <a:lvl3pPr indent="-317500" lvl="2" marL="1371600" marR="0" rtl="0" algn="l">
              <a:spcBef>
                <a:spcPts val="1000"/>
              </a:spcBef>
              <a:spcAft>
                <a:spcPts val="0"/>
              </a:spcAft>
              <a:buClr>
                <a:schemeClr val="accent1"/>
              </a:buClr>
              <a:buSzPts val="1400"/>
              <a:buFont typeface="Noto Sans Symbols"/>
              <a:buChar char="🠶"/>
              <a:defRPr b="0" i="0" sz="1400" u="none" cap="none" strike="noStrike">
                <a:solidFill>
                  <a:srgbClr val="3F3F3F"/>
                </a:solidFill>
                <a:latin typeface="Century Gothic"/>
                <a:ea typeface="Century Gothic"/>
                <a:cs typeface="Century Gothic"/>
                <a:sym typeface="Century Gothic"/>
              </a:defRPr>
            </a:lvl3pPr>
            <a:lvl4pPr indent="-304800" lvl="3" marL="1828800" marR="0" rtl="0" algn="l">
              <a:spcBef>
                <a:spcPts val="1000"/>
              </a:spcBef>
              <a:spcAft>
                <a:spcPts val="0"/>
              </a:spcAft>
              <a:buClr>
                <a:schemeClr val="accent1"/>
              </a:buClr>
              <a:buSzPts val="1200"/>
              <a:buFont typeface="Noto Sans Symbols"/>
              <a:buChar char="🠶"/>
              <a:defRPr b="0" i="0" sz="1200" u="none" cap="none" strike="noStrike">
                <a:solidFill>
                  <a:srgbClr val="3F3F3F"/>
                </a:solidFill>
                <a:latin typeface="Century Gothic"/>
                <a:ea typeface="Century Gothic"/>
                <a:cs typeface="Century Gothic"/>
                <a:sym typeface="Century Gothic"/>
              </a:defRPr>
            </a:lvl4pPr>
            <a:lvl5pPr indent="-304800" lvl="4" marL="2286000" marR="0" rtl="0" algn="l">
              <a:spcBef>
                <a:spcPts val="1000"/>
              </a:spcBef>
              <a:spcAft>
                <a:spcPts val="0"/>
              </a:spcAft>
              <a:buClr>
                <a:schemeClr val="accent1"/>
              </a:buClr>
              <a:buSzPts val="1200"/>
              <a:buFont typeface="Noto Sans Symbols"/>
              <a:buChar char="🠶"/>
              <a:defRPr b="0" i="0" sz="1200" u="none" cap="none" strike="noStrike">
                <a:solidFill>
                  <a:srgbClr val="3F3F3F"/>
                </a:solidFill>
                <a:latin typeface="Century Gothic"/>
                <a:ea typeface="Century Gothic"/>
                <a:cs typeface="Century Gothic"/>
                <a:sym typeface="Century Gothic"/>
              </a:defRPr>
            </a:lvl5pPr>
            <a:lvl6pPr indent="-304800" lvl="5" marL="2743200" marR="0" rtl="0" algn="l">
              <a:spcBef>
                <a:spcPts val="1000"/>
              </a:spcBef>
              <a:spcAft>
                <a:spcPts val="0"/>
              </a:spcAft>
              <a:buClr>
                <a:schemeClr val="accent1"/>
              </a:buClr>
              <a:buSzPts val="1200"/>
              <a:buFont typeface="Noto Sans Symbols"/>
              <a:buChar char="🠶"/>
              <a:defRPr b="0" i="0" sz="1200" u="none" cap="none" strike="noStrike">
                <a:solidFill>
                  <a:srgbClr val="3F3F3F"/>
                </a:solidFill>
                <a:latin typeface="Century Gothic"/>
                <a:ea typeface="Century Gothic"/>
                <a:cs typeface="Century Gothic"/>
                <a:sym typeface="Century Gothic"/>
              </a:defRPr>
            </a:lvl6pPr>
            <a:lvl7pPr indent="-304800" lvl="6" marL="3200400" marR="0" rtl="0" algn="l">
              <a:spcBef>
                <a:spcPts val="1000"/>
              </a:spcBef>
              <a:spcAft>
                <a:spcPts val="0"/>
              </a:spcAft>
              <a:buClr>
                <a:schemeClr val="accent1"/>
              </a:buClr>
              <a:buSzPts val="1200"/>
              <a:buFont typeface="Noto Sans Symbols"/>
              <a:buChar char="🠶"/>
              <a:defRPr b="0" i="0" sz="1200" u="none" cap="none" strike="noStrike">
                <a:solidFill>
                  <a:srgbClr val="3F3F3F"/>
                </a:solidFill>
                <a:latin typeface="Century Gothic"/>
                <a:ea typeface="Century Gothic"/>
                <a:cs typeface="Century Gothic"/>
                <a:sym typeface="Century Gothic"/>
              </a:defRPr>
            </a:lvl7pPr>
            <a:lvl8pPr indent="-304800" lvl="7" marL="3657600" marR="0" rtl="0" algn="l">
              <a:spcBef>
                <a:spcPts val="1000"/>
              </a:spcBef>
              <a:spcAft>
                <a:spcPts val="0"/>
              </a:spcAft>
              <a:buClr>
                <a:schemeClr val="accent1"/>
              </a:buClr>
              <a:buSzPts val="1200"/>
              <a:buFont typeface="Noto Sans Symbols"/>
              <a:buChar char="🠶"/>
              <a:defRPr b="0" i="0" sz="1200" u="none" cap="none" strike="noStrike">
                <a:solidFill>
                  <a:srgbClr val="3F3F3F"/>
                </a:solidFill>
                <a:latin typeface="Century Gothic"/>
                <a:ea typeface="Century Gothic"/>
                <a:cs typeface="Century Gothic"/>
                <a:sym typeface="Century Gothic"/>
              </a:defRPr>
            </a:lvl8pPr>
            <a:lvl9pPr indent="-304800" lvl="8" marL="4114800" marR="0" rtl="0" algn="l">
              <a:spcBef>
                <a:spcPts val="1000"/>
              </a:spcBef>
              <a:spcAft>
                <a:spcPts val="0"/>
              </a:spcAft>
              <a:buClr>
                <a:schemeClr val="accent1"/>
              </a:buClr>
              <a:buSzPts val="1200"/>
              <a:buFont typeface="Noto Sans Symbols"/>
              <a:buChar char="🠶"/>
              <a:defRPr b="0" i="0" sz="1200" u="none" cap="none" strike="noStrike">
                <a:solidFill>
                  <a:srgbClr val="3F3F3F"/>
                </a:solidFill>
                <a:latin typeface="Century Gothic"/>
                <a:ea typeface="Century Gothic"/>
                <a:cs typeface="Century Gothic"/>
                <a:sym typeface="Century Gothic"/>
              </a:defRPr>
            </a:lvl9pPr>
          </a:lstStyle>
          <a:p/>
        </p:txBody>
      </p:sp>
      <p:sp>
        <p:nvSpPr>
          <p:cNvPr id="39" name="Google Shape;39;p27"/>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marR="0" rtl="0" algn="r">
              <a:spcBef>
                <a:spcPts val="0"/>
              </a:spcBef>
              <a:spcAft>
                <a:spcPts val="0"/>
              </a:spcAft>
              <a:buSzPts val="1400"/>
              <a:buNone/>
              <a:defRPr b="0" i="0" sz="900" u="none" cap="none" strike="noStrike">
                <a:solidFill>
                  <a:srgbClr val="888888"/>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2pPr>
            <a:lvl3pPr lvl="2"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3pPr>
            <a:lvl4pPr lvl="3"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4pPr>
            <a:lvl5pPr lvl="4"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5pPr>
            <a:lvl6pPr lvl="5"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6pPr>
            <a:lvl7pPr lvl="6"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7pPr>
            <a:lvl8pPr lvl="7"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8pPr>
            <a:lvl9pPr lvl="8"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9pPr>
          </a:lstStyle>
          <a:p/>
        </p:txBody>
      </p:sp>
      <p:sp>
        <p:nvSpPr>
          <p:cNvPr id="40" name="Google Shape;40;p27"/>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900" u="none" cap="none" strike="noStrike">
                <a:solidFill>
                  <a:srgbClr val="888888"/>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2pPr>
            <a:lvl3pPr lvl="2"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3pPr>
            <a:lvl4pPr lvl="3"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4pPr>
            <a:lvl5pPr lvl="4"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5pPr>
            <a:lvl6pPr lvl="5"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6pPr>
            <a:lvl7pPr lvl="6"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7pPr>
            <a:lvl8pPr lvl="7"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8pPr>
            <a:lvl9pPr lvl="8"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9pPr>
          </a:lstStyle>
          <a:p/>
        </p:txBody>
      </p:sp>
      <p:sp>
        <p:nvSpPr>
          <p:cNvPr id="41" name="Google Shape;41;p27"/>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2000" u="none" cap="none" strike="noStrike">
                <a:solidFill>
                  <a:srgbClr val="FEFFFF"/>
                </a:solidFill>
                <a:latin typeface="Century Gothic"/>
                <a:ea typeface="Century Gothic"/>
                <a:cs typeface="Century Gothic"/>
                <a:sym typeface="Century Gothic"/>
              </a:defRPr>
            </a:lvl1pPr>
            <a:lvl2pPr indent="0" lvl="1" marL="0" marR="0" rtl="0" algn="r">
              <a:spcBef>
                <a:spcPts val="0"/>
              </a:spcBef>
              <a:buNone/>
              <a:defRPr b="0" i="0" sz="2000" u="none" cap="none" strike="noStrike">
                <a:solidFill>
                  <a:srgbClr val="FEFFFF"/>
                </a:solidFill>
                <a:latin typeface="Century Gothic"/>
                <a:ea typeface="Century Gothic"/>
                <a:cs typeface="Century Gothic"/>
                <a:sym typeface="Century Gothic"/>
              </a:defRPr>
            </a:lvl2pPr>
            <a:lvl3pPr indent="0" lvl="2" marL="0" marR="0" rtl="0" algn="r">
              <a:spcBef>
                <a:spcPts val="0"/>
              </a:spcBef>
              <a:buNone/>
              <a:defRPr b="0" i="0" sz="2000" u="none" cap="none" strike="noStrike">
                <a:solidFill>
                  <a:srgbClr val="FEFFFF"/>
                </a:solidFill>
                <a:latin typeface="Century Gothic"/>
                <a:ea typeface="Century Gothic"/>
                <a:cs typeface="Century Gothic"/>
                <a:sym typeface="Century Gothic"/>
              </a:defRPr>
            </a:lvl3pPr>
            <a:lvl4pPr indent="0" lvl="3" marL="0" marR="0" rtl="0" algn="r">
              <a:spcBef>
                <a:spcPts val="0"/>
              </a:spcBef>
              <a:buNone/>
              <a:defRPr b="0" i="0" sz="2000" u="none" cap="none" strike="noStrike">
                <a:solidFill>
                  <a:srgbClr val="FEFFFF"/>
                </a:solidFill>
                <a:latin typeface="Century Gothic"/>
                <a:ea typeface="Century Gothic"/>
                <a:cs typeface="Century Gothic"/>
                <a:sym typeface="Century Gothic"/>
              </a:defRPr>
            </a:lvl4pPr>
            <a:lvl5pPr indent="0" lvl="4" marL="0" marR="0" rtl="0" algn="r">
              <a:spcBef>
                <a:spcPts val="0"/>
              </a:spcBef>
              <a:buNone/>
              <a:defRPr b="0" i="0" sz="2000" u="none" cap="none" strike="noStrike">
                <a:solidFill>
                  <a:srgbClr val="FEFFFF"/>
                </a:solidFill>
                <a:latin typeface="Century Gothic"/>
                <a:ea typeface="Century Gothic"/>
                <a:cs typeface="Century Gothic"/>
                <a:sym typeface="Century Gothic"/>
              </a:defRPr>
            </a:lvl5pPr>
            <a:lvl6pPr indent="0" lvl="5" marL="0" marR="0" rtl="0" algn="r">
              <a:spcBef>
                <a:spcPts val="0"/>
              </a:spcBef>
              <a:buNone/>
              <a:defRPr b="0" i="0" sz="2000" u="none" cap="none" strike="noStrike">
                <a:solidFill>
                  <a:srgbClr val="FEFFFF"/>
                </a:solidFill>
                <a:latin typeface="Century Gothic"/>
                <a:ea typeface="Century Gothic"/>
                <a:cs typeface="Century Gothic"/>
                <a:sym typeface="Century Gothic"/>
              </a:defRPr>
            </a:lvl6pPr>
            <a:lvl7pPr indent="0" lvl="6" marL="0" marR="0" rtl="0" algn="r">
              <a:spcBef>
                <a:spcPts val="0"/>
              </a:spcBef>
              <a:buNone/>
              <a:defRPr b="0" i="0" sz="2000" u="none" cap="none" strike="noStrike">
                <a:solidFill>
                  <a:srgbClr val="FEFFFF"/>
                </a:solidFill>
                <a:latin typeface="Century Gothic"/>
                <a:ea typeface="Century Gothic"/>
                <a:cs typeface="Century Gothic"/>
                <a:sym typeface="Century Gothic"/>
              </a:defRPr>
            </a:lvl7pPr>
            <a:lvl8pPr indent="0" lvl="7" marL="0" marR="0" rtl="0" algn="r">
              <a:spcBef>
                <a:spcPts val="0"/>
              </a:spcBef>
              <a:buNone/>
              <a:defRPr b="0" i="0" sz="2000" u="none" cap="none" strike="noStrike">
                <a:solidFill>
                  <a:srgbClr val="FEFFFF"/>
                </a:solidFill>
                <a:latin typeface="Century Gothic"/>
                <a:ea typeface="Century Gothic"/>
                <a:cs typeface="Century Gothic"/>
                <a:sym typeface="Century Gothic"/>
              </a:defRPr>
            </a:lvl8pPr>
            <a:lvl9pPr indent="0" lvl="8" marL="0" marR="0" rtl="0" algn="r">
              <a:spcBef>
                <a:spcPts val="0"/>
              </a:spcBef>
              <a:buNone/>
              <a:defRPr b="0" i="0" sz="2000" u="none" cap="none" strike="noStrike">
                <a:solidFill>
                  <a:srgbClr val="FEFFFF"/>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9.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5.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23.png"/><Relationship Id="rId4" Type="http://schemas.openxmlformats.org/officeDocument/2006/relationships/image" Target="../media/image18.png"/><Relationship Id="rId5" Type="http://schemas.openxmlformats.org/officeDocument/2006/relationships/image" Target="../media/image17.png"/><Relationship Id="rId6" Type="http://schemas.openxmlformats.org/officeDocument/2006/relationships/image" Target="../media/image1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15.jpg"/><Relationship Id="rId4" Type="http://schemas.openxmlformats.org/officeDocument/2006/relationships/image" Target="../media/image14.jpg"/><Relationship Id="rId5" Type="http://schemas.openxmlformats.org/officeDocument/2006/relationships/image" Target="../media/image24.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hyperlink" Target="https://stanfordmedicine25.stanford.edu/the25/gait.html" TargetMode="External"/><Relationship Id="rId4" Type="http://schemas.openxmlformats.org/officeDocument/2006/relationships/hyperlink" Target="https://www.youtube.com/watch?v=g4LBfrDicnA"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xml"/><Relationship Id="rId3" Type="http://schemas.openxmlformats.org/officeDocument/2006/relationships/image" Target="../media/image20.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2.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1.png"/><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5.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2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2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6.jp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16.png"/><Relationship Id="rId5"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hyperlink" Target="https://stanfordmedicine25.stanford.edu/the25/hand.html" TargetMode="External"/><Relationship Id="rId4" Type="http://schemas.openxmlformats.org/officeDocument/2006/relationships/image" Target="../media/image10.png"/><Relationship Id="rId5"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1"/>
          <p:cNvSpPr txBox="1"/>
          <p:nvPr>
            <p:ph type="ctrTitle"/>
          </p:nvPr>
        </p:nvSpPr>
        <p:spPr>
          <a:xfrm>
            <a:off x="2589213" y="2514600"/>
            <a:ext cx="8915399" cy="2262781"/>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rgbClr val="262626"/>
              </a:buClr>
              <a:buSzPts val="5400"/>
              <a:buFont typeface="Century Gothic"/>
              <a:buNone/>
            </a:pPr>
            <a:r>
              <a:rPr lang="en-US"/>
              <a:t>Musculoskeletal system</a:t>
            </a:r>
            <a:endParaRPr/>
          </a:p>
        </p:txBody>
      </p:sp>
      <p:sp>
        <p:nvSpPr>
          <p:cNvPr id="186" name="Google Shape;186;p1"/>
          <p:cNvSpPr txBox="1"/>
          <p:nvPr>
            <p:ph idx="1" type="subTitle"/>
          </p:nvPr>
        </p:nvSpPr>
        <p:spPr>
          <a:xfrm>
            <a:off x="2589213" y="4777379"/>
            <a:ext cx="8915399" cy="112628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SzPts val="1800"/>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10"/>
          <p:cNvSpPr txBox="1"/>
          <p:nvPr>
            <p:ph type="title"/>
          </p:nvPr>
        </p:nvSpPr>
        <p:spPr>
          <a:xfrm>
            <a:off x="2592925" y="624110"/>
            <a:ext cx="8911687" cy="128089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262626"/>
              </a:buClr>
              <a:buSzPts val="3600"/>
              <a:buFont typeface="Century Gothic"/>
              <a:buNone/>
            </a:pPr>
            <a:r>
              <a:rPr lang="en-US"/>
              <a:t>Please give relevant examples of diseases</a:t>
            </a:r>
            <a:endParaRPr/>
          </a:p>
        </p:txBody>
      </p:sp>
      <p:sp>
        <p:nvSpPr>
          <p:cNvPr id="246" name="Google Shape;246;p10"/>
          <p:cNvSpPr txBox="1"/>
          <p:nvPr>
            <p:ph idx="1" type="body"/>
          </p:nvPr>
        </p:nvSpPr>
        <p:spPr>
          <a:xfrm>
            <a:off x="2589212" y="2133600"/>
            <a:ext cx="8915400" cy="3777622"/>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800"/>
              <a:buChar char="🠶"/>
            </a:pPr>
            <a:r>
              <a:rPr lang="en-US" sz="2800"/>
              <a:t>Monoarthritis</a:t>
            </a:r>
            <a:endParaRPr sz="2800"/>
          </a:p>
          <a:p>
            <a:pPr indent="-342900" lvl="0" marL="342900" rtl="0" algn="l">
              <a:spcBef>
                <a:spcPts val="1000"/>
              </a:spcBef>
              <a:spcAft>
                <a:spcPts val="0"/>
              </a:spcAft>
              <a:buSzPts val="2800"/>
              <a:buChar char="🠶"/>
            </a:pPr>
            <a:r>
              <a:rPr lang="en-US" sz="2800"/>
              <a:t>Oligoarthritis</a:t>
            </a:r>
            <a:endParaRPr sz="2800"/>
          </a:p>
          <a:p>
            <a:pPr indent="-342900" lvl="0" marL="342900" rtl="0" algn="l">
              <a:spcBef>
                <a:spcPts val="1000"/>
              </a:spcBef>
              <a:spcAft>
                <a:spcPts val="0"/>
              </a:spcAft>
              <a:buSzPts val="2800"/>
              <a:buChar char="🠶"/>
            </a:pPr>
            <a:r>
              <a:rPr lang="en-US" sz="2800"/>
              <a:t>Polyarthritis</a:t>
            </a:r>
            <a:endParaRPr/>
          </a:p>
          <a:p>
            <a:pPr indent="-165100" lvl="0" marL="342900" rtl="0" algn="l">
              <a:spcBef>
                <a:spcPts val="1000"/>
              </a:spcBef>
              <a:spcAft>
                <a:spcPts val="0"/>
              </a:spcAft>
              <a:buSzPts val="2800"/>
              <a:buNone/>
            </a:pPr>
            <a:r>
              <a:t/>
            </a:r>
            <a:endParaRPr sz="2800"/>
          </a:p>
          <a:p>
            <a:pPr indent="-342900" lvl="0" marL="342900" rtl="0" algn="l">
              <a:spcBef>
                <a:spcPts val="1000"/>
              </a:spcBef>
              <a:spcAft>
                <a:spcPts val="0"/>
              </a:spcAft>
              <a:buSzPts val="2800"/>
              <a:buChar char="🠶"/>
            </a:pPr>
            <a:r>
              <a:rPr lang="en-US" sz="2800"/>
              <a:t>Spondyloarthritis</a:t>
            </a:r>
            <a:endParaRPr sz="2800"/>
          </a:p>
          <a:p>
            <a:pPr indent="-342900" lvl="0" marL="342900" rtl="0" algn="l">
              <a:spcBef>
                <a:spcPts val="1000"/>
              </a:spcBef>
              <a:spcAft>
                <a:spcPts val="0"/>
              </a:spcAft>
              <a:buSzPts val="2800"/>
              <a:buChar char="🠶"/>
            </a:pPr>
            <a:r>
              <a:rPr lang="en-US" sz="2800"/>
              <a:t>Spondylitis</a:t>
            </a:r>
            <a:endParaRPr/>
          </a:p>
          <a:p>
            <a:pPr indent="-342900" lvl="0" marL="342900" rtl="0" algn="l">
              <a:spcBef>
                <a:spcPts val="1000"/>
              </a:spcBef>
              <a:spcAft>
                <a:spcPts val="0"/>
              </a:spcAft>
              <a:buSzPts val="2800"/>
              <a:buChar char="🠶"/>
            </a:pPr>
            <a:r>
              <a:rPr lang="en-US" sz="2800"/>
              <a:t>Sacroileitis </a:t>
            </a:r>
            <a:endParaRPr sz="28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11"/>
          <p:cNvSpPr txBox="1"/>
          <p:nvPr>
            <p:ph type="title"/>
          </p:nvPr>
        </p:nvSpPr>
        <p:spPr>
          <a:xfrm>
            <a:off x="2592925" y="624110"/>
            <a:ext cx="8911687" cy="128089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262626"/>
              </a:buClr>
              <a:buSzPts val="3600"/>
              <a:buFont typeface="Century Gothic"/>
              <a:buNone/>
            </a:pPr>
            <a:r>
              <a:rPr lang="en-US"/>
              <a:t>Arthritis</a:t>
            </a:r>
            <a:br>
              <a:rPr lang="en-US"/>
            </a:br>
            <a:endParaRPr/>
          </a:p>
        </p:txBody>
      </p:sp>
      <p:pic>
        <p:nvPicPr>
          <p:cNvPr descr="Картинки по запросу &quot;rheumatoid arthritis&quot;" id="252" name="Google Shape;252;p11"/>
          <p:cNvPicPr preferRelativeResize="0"/>
          <p:nvPr>
            <p:ph idx="1" type="body"/>
          </p:nvPr>
        </p:nvPicPr>
        <p:blipFill rotWithShape="1">
          <a:blip r:embed="rId3">
            <a:alphaModFix/>
          </a:blip>
          <a:srcRect b="0" l="0" r="0" t="0"/>
          <a:stretch/>
        </p:blipFill>
        <p:spPr>
          <a:xfrm>
            <a:off x="2512194" y="1374703"/>
            <a:ext cx="8402854" cy="558444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12"/>
          <p:cNvSpPr txBox="1"/>
          <p:nvPr>
            <p:ph type="title"/>
          </p:nvPr>
        </p:nvSpPr>
        <p:spPr>
          <a:xfrm>
            <a:off x="2592925" y="624110"/>
            <a:ext cx="8911687" cy="128089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262626"/>
              </a:buClr>
              <a:buSzPts val="3600"/>
              <a:buFont typeface="Century Gothic"/>
              <a:buNone/>
            </a:pPr>
            <a:r>
              <a:rPr lang="en-US"/>
              <a:t>Arthrosis</a:t>
            </a:r>
            <a:br>
              <a:rPr lang="en-US"/>
            </a:br>
            <a:endParaRPr/>
          </a:p>
        </p:txBody>
      </p:sp>
      <p:pic>
        <p:nvPicPr>
          <p:cNvPr descr="Картинки по запросу &quot;arthrosis&quot;" id="258" name="Google Shape;258;p12"/>
          <p:cNvPicPr preferRelativeResize="0"/>
          <p:nvPr>
            <p:ph idx="1" type="body"/>
          </p:nvPr>
        </p:nvPicPr>
        <p:blipFill rotWithShape="1">
          <a:blip r:embed="rId3">
            <a:alphaModFix/>
          </a:blip>
          <a:srcRect b="0" l="0" r="0" t="0"/>
          <a:stretch/>
        </p:blipFill>
        <p:spPr>
          <a:xfrm>
            <a:off x="3343042" y="1551195"/>
            <a:ext cx="7411452" cy="48459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13"/>
          <p:cNvSpPr txBox="1"/>
          <p:nvPr>
            <p:ph type="title"/>
          </p:nvPr>
        </p:nvSpPr>
        <p:spPr>
          <a:xfrm>
            <a:off x="2592925" y="624110"/>
            <a:ext cx="8911687" cy="128089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262626"/>
              </a:buClr>
              <a:buSzPts val="3600"/>
              <a:buFont typeface="Century Gothic"/>
              <a:buNone/>
            </a:pPr>
            <a:r>
              <a:rPr lang="en-US"/>
              <a:t>task</a:t>
            </a:r>
            <a:endParaRPr/>
          </a:p>
        </p:txBody>
      </p:sp>
      <p:sp>
        <p:nvSpPr>
          <p:cNvPr id="264" name="Google Shape;264;p13"/>
          <p:cNvSpPr txBox="1"/>
          <p:nvPr>
            <p:ph idx="1" type="body"/>
          </p:nvPr>
        </p:nvSpPr>
        <p:spPr>
          <a:xfrm>
            <a:off x="2589212" y="2133600"/>
            <a:ext cx="8915400" cy="3777622"/>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SzPts val="2000"/>
              <a:buChar char="🠶"/>
            </a:pPr>
            <a:r>
              <a:rPr lang="en-US" sz="2000"/>
              <a:t>Please name and write differences between chronic arthritis and arthrosis</a:t>
            </a:r>
            <a:endParaRPr/>
          </a:p>
          <a:p>
            <a:pPr indent="-215900" lvl="0" marL="342900" rtl="0" algn="l">
              <a:spcBef>
                <a:spcPts val="1000"/>
              </a:spcBef>
              <a:spcAft>
                <a:spcPts val="0"/>
              </a:spcAft>
              <a:buSzPts val="2000"/>
              <a:buNone/>
            </a:pPr>
            <a:r>
              <a:t/>
            </a:r>
            <a:endParaRPr sz="2000"/>
          </a:p>
          <a:p>
            <a:pPr indent="-342900" lvl="0" marL="342900" rtl="0" algn="l">
              <a:spcBef>
                <a:spcPts val="1000"/>
              </a:spcBef>
              <a:spcAft>
                <a:spcPts val="0"/>
              </a:spcAft>
              <a:buSzPts val="2000"/>
              <a:buChar char="🠶"/>
            </a:pPr>
            <a:r>
              <a:rPr lang="en-US" sz="2000"/>
              <a:t>Complaints </a:t>
            </a:r>
            <a:endParaRPr/>
          </a:p>
          <a:p>
            <a:pPr indent="-342900" lvl="0" marL="342900" rtl="0" algn="l">
              <a:spcBef>
                <a:spcPts val="1000"/>
              </a:spcBef>
              <a:spcAft>
                <a:spcPts val="0"/>
              </a:spcAft>
              <a:buSzPts val="2000"/>
              <a:buChar char="🠶"/>
            </a:pPr>
            <a:r>
              <a:rPr lang="en-US" sz="2000"/>
              <a:t>History </a:t>
            </a:r>
            <a:endParaRPr/>
          </a:p>
          <a:p>
            <a:pPr indent="-342900" lvl="0" marL="342900" rtl="0" algn="l">
              <a:spcBef>
                <a:spcPts val="1000"/>
              </a:spcBef>
              <a:spcAft>
                <a:spcPts val="0"/>
              </a:spcAft>
              <a:buSzPts val="2000"/>
              <a:buChar char="🠶"/>
            </a:pPr>
            <a:r>
              <a:rPr lang="en-US" sz="2000"/>
              <a:t>Physical examination: observation, palpation, joints mobility </a:t>
            </a:r>
            <a:endParaRPr/>
          </a:p>
          <a:p>
            <a:pPr indent="-342900" lvl="0" marL="342900" rtl="0" algn="l">
              <a:spcBef>
                <a:spcPts val="1000"/>
              </a:spcBef>
              <a:spcAft>
                <a:spcPts val="0"/>
              </a:spcAft>
              <a:buSzPts val="2000"/>
              <a:buChar char="🠶"/>
            </a:pPr>
            <a:r>
              <a:rPr lang="en-US" sz="2000"/>
              <a:t>X-ray diagnostic</a:t>
            </a:r>
            <a:endParaRPr/>
          </a:p>
          <a:p>
            <a:pPr indent="-228600" lvl="0" marL="342900" rtl="0" algn="l">
              <a:spcBef>
                <a:spcPts val="1000"/>
              </a:spcBef>
              <a:spcAft>
                <a:spcPts val="0"/>
              </a:spcAft>
              <a:buSzPts val="1800"/>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14"/>
          <p:cNvSpPr txBox="1"/>
          <p:nvPr>
            <p:ph type="title"/>
          </p:nvPr>
        </p:nvSpPr>
        <p:spPr>
          <a:xfrm>
            <a:off x="2342668" y="0"/>
            <a:ext cx="8911687" cy="646425"/>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FF0000"/>
              </a:buClr>
              <a:buSzPts val="3600"/>
              <a:buFont typeface="Century Gothic"/>
              <a:buNone/>
            </a:pPr>
            <a:r>
              <a:rPr b="1" lang="en-US">
                <a:solidFill>
                  <a:srgbClr val="FF0000"/>
                </a:solidFill>
              </a:rPr>
              <a:t>arthritis versus arthrosis - complaints</a:t>
            </a:r>
            <a:endParaRPr sz="3200"/>
          </a:p>
        </p:txBody>
      </p:sp>
      <p:graphicFrame>
        <p:nvGraphicFramePr>
          <p:cNvPr id="270" name="Google Shape;270;p14"/>
          <p:cNvGraphicFramePr/>
          <p:nvPr/>
        </p:nvGraphicFramePr>
        <p:xfrm>
          <a:off x="144380" y="718686"/>
          <a:ext cx="3000000" cy="3000000"/>
        </p:xfrm>
        <a:graphic>
          <a:graphicData uri="http://schemas.openxmlformats.org/drawingml/2006/table">
            <a:tbl>
              <a:tblPr bandRow="1" firstRow="1">
                <a:noFill/>
                <a:tableStyleId>{501DC648-249A-423F-B5F9-25B9B06618B7}</a:tableStyleId>
              </a:tblPr>
              <a:tblGrid>
                <a:gridCol w="2376025"/>
                <a:gridCol w="4806750"/>
                <a:gridCol w="4778200"/>
              </a:tblGrid>
              <a:tr h="370850">
                <a:tc>
                  <a:txBody>
                    <a:bodyPr/>
                    <a:lstStyle/>
                    <a:p>
                      <a:pPr indent="0" lvl="0" marL="0" marR="0" rtl="0" algn="ctr">
                        <a:lnSpc>
                          <a:spcPct val="115000"/>
                        </a:lnSpc>
                        <a:spcBef>
                          <a:spcPts val="0"/>
                        </a:spcBef>
                        <a:spcAft>
                          <a:spcPts val="0"/>
                        </a:spcAft>
                        <a:buNone/>
                      </a:pPr>
                      <a:r>
                        <a:rPr b="1" lang="en-US" sz="1600" u="none" cap="none" strike="noStrike">
                          <a:latin typeface="Calibri"/>
                          <a:ea typeface="Calibri"/>
                          <a:cs typeface="Calibri"/>
                          <a:sym typeface="Calibri"/>
                        </a:rPr>
                        <a:t>Complaints</a:t>
                      </a:r>
                      <a:endParaRPr sz="1600" u="none" cap="none" strike="noStrike">
                        <a:latin typeface="Calibri"/>
                        <a:ea typeface="Calibri"/>
                        <a:cs typeface="Calibri"/>
                        <a:sym typeface="Calibri"/>
                      </a:endParaRPr>
                    </a:p>
                  </a:txBody>
                  <a:tcPr marT="0" marB="0" marR="68575" marL="68575"/>
                </a:tc>
                <a:tc>
                  <a:txBody>
                    <a:bodyPr/>
                    <a:lstStyle/>
                    <a:p>
                      <a:pPr indent="0" lvl="0" marL="0" marR="0" rtl="0" algn="ctr">
                        <a:lnSpc>
                          <a:spcPct val="115000"/>
                        </a:lnSpc>
                        <a:spcBef>
                          <a:spcPts val="0"/>
                        </a:spcBef>
                        <a:spcAft>
                          <a:spcPts val="0"/>
                        </a:spcAft>
                        <a:buNone/>
                      </a:pPr>
                      <a:r>
                        <a:rPr b="1" lang="en-US" sz="1600" u="none" cap="none" strike="noStrike">
                          <a:latin typeface="Calibri"/>
                          <a:ea typeface="Calibri"/>
                          <a:cs typeface="Calibri"/>
                          <a:sym typeface="Calibri"/>
                        </a:rPr>
                        <a:t>Arthritis</a:t>
                      </a:r>
                      <a:endParaRPr sz="1600" u="none" cap="none" strike="noStrike">
                        <a:latin typeface="Calibri"/>
                        <a:ea typeface="Calibri"/>
                        <a:cs typeface="Calibri"/>
                        <a:sym typeface="Calibri"/>
                      </a:endParaRPr>
                    </a:p>
                  </a:txBody>
                  <a:tcPr marT="0" marB="0" marR="68575" marL="68575"/>
                </a:tc>
                <a:tc>
                  <a:txBody>
                    <a:bodyPr/>
                    <a:lstStyle/>
                    <a:p>
                      <a:pPr indent="0" lvl="0" marL="0" marR="0" rtl="0" algn="ctr">
                        <a:lnSpc>
                          <a:spcPct val="115000"/>
                        </a:lnSpc>
                        <a:spcBef>
                          <a:spcPts val="0"/>
                        </a:spcBef>
                        <a:spcAft>
                          <a:spcPts val="0"/>
                        </a:spcAft>
                        <a:buNone/>
                      </a:pPr>
                      <a:r>
                        <a:rPr b="1" lang="en-US" sz="1600" u="none" cap="none" strike="noStrike">
                          <a:latin typeface="Calibri"/>
                          <a:ea typeface="Calibri"/>
                          <a:cs typeface="Calibri"/>
                          <a:sym typeface="Calibri"/>
                        </a:rPr>
                        <a:t>Osteoarthritis (Octeoarthrosis)</a:t>
                      </a:r>
                      <a:endParaRPr sz="1600" u="none" cap="none" strike="noStrike">
                        <a:latin typeface="Calibri"/>
                        <a:ea typeface="Calibri"/>
                        <a:cs typeface="Calibri"/>
                        <a:sym typeface="Calibri"/>
                      </a:endParaRPr>
                    </a:p>
                  </a:txBody>
                  <a:tcPr marT="0" marB="0" marR="68575" marL="68575"/>
                </a:tc>
              </a:tr>
              <a:tr h="370850">
                <a:tc>
                  <a:txBody>
                    <a:bodyPr/>
                    <a:lstStyle/>
                    <a:p>
                      <a:pPr indent="0" lvl="0" marL="0" marR="0" rtl="0" algn="l">
                        <a:lnSpc>
                          <a:spcPct val="115000"/>
                        </a:lnSpc>
                        <a:spcBef>
                          <a:spcPts val="0"/>
                        </a:spcBef>
                        <a:spcAft>
                          <a:spcPts val="0"/>
                        </a:spcAft>
                        <a:buNone/>
                      </a:pPr>
                      <a:r>
                        <a:rPr lang="en-US" sz="1800" u="none" cap="none" strike="noStrike">
                          <a:latin typeface="Calibri"/>
                          <a:ea typeface="Calibri"/>
                          <a:cs typeface="Calibri"/>
                          <a:sym typeface="Calibri"/>
                        </a:rPr>
                        <a:t>Pain (Artralgia)</a:t>
                      </a:r>
                      <a:endParaRPr/>
                    </a:p>
                  </a:txBody>
                  <a:tcPr marT="0" marB="0" marR="68575" marL="68575"/>
                </a:tc>
                <a:tc>
                  <a:txBody>
                    <a:bodyPr/>
                    <a:lstStyle/>
                    <a:p>
                      <a:pPr indent="0" lvl="0" marL="0" marR="0" rtl="0" algn="l">
                        <a:lnSpc>
                          <a:spcPct val="115000"/>
                        </a:lnSpc>
                        <a:spcBef>
                          <a:spcPts val="0"/>
                        </a:spcBef>
                        <a:spcAft>
                          <a:spcPts val="0"/>
                        </a:spcAft>
                        <a:buNone/>
                      </a:pPr>
                      <a:r>
                        <a:rPr lang="en-US" sz="1200" u="none" cap="none" strike="noStrike">
                          <a:latin typeface="Calibri"/>
                          <a:ea typeface="Calibri"/>
                          <a:cs typeface="Calibri"/>
                          <a:sym typeface="Calibri"/>
                        </a:rPr>
                        <a:t>Irritation of the receptors of the joint capsule, ligaments and tendons due to:</a:t>
                      </a:r>
                      <a:endParaRPr sz="1200" u="none" cap="none" strike="noStrike">
                        <a:latin typeface="Calibri"/>
                        <a:ea typeface="Calibri"/>
                        <a:cs typeface="Calibri"/>
                        <a:sym typeface="Calibri"/>
                      </a:endParaRPr>
                    </a:p>
                    <a:p>
                      <a:pPr indent="0" lvl="0" marL="0" marR="0" rtl="0" algn="l">
                        <a:lnSpc>
                          <a:spcPct val="115000"/>
                        </a:lnSpc>
                        <a:spcBef>
                          <a:spcPts val="0"/>
                        </a:spcBef>
                        <a:spcAft>
                          <a:spcPts val="0"/>
                        </a:spcAft>
                        <a:buNone/>
                      </a:pPr>
                      <a:r>
                        <a:rPr lang="en-US" sz="1200" u="none" cap="none" strike="noStrike">
                          <a:latin typeface="Calibri"/>
                          <a:ea typeface="Calibri"/>
                          <a:cs typeface="Calibri"/>
                          <a:sym typeface="Calibri"/>
                        </a:rPr>
                        <a:t>1) inflammation of the joint capsule with the activation of biologically active substances,</a:t>
                      </a:r>
                      <a:endParaRPr sz="1200" u="none" cap="none" strike="noStrike">
                        <a:latin typeface="Calibri"/>
                        <a:ea typeface="Calibri"/>
                        <a:cs typeface="Calibri"/>
                        <a:sym typeface="Calibri"/>
                      </a:endParaRPr>
                    </a:p>
                    <a:p>
                      <a:pPr indent="0" lvl="0" marL="0" marR="0" rtl="0" algn="l">
                        <a:lnSpc>
                          <a:spcPct val="115000"/>
                        </a:lnSpc>
                        <a:spcBef>
                          <a:spcPts val="0"/>
                        </a:spcBef>
                        <a:spcAft>
                          <a:spcPts val="0"/>
                        </a:spcAft>
                        <a:buNone/>
                      </a:pPr>
                      <a:r>
                        <a:rPr lang="en-US" sz="1200" u="none" cap="none" strike="noStrike">
                          <a:latin typeface="Calibri"/>
                          <a:ea typeface="Calibri"/>
                          <a:cs typeface="Calibri"/>
                          <a:sym typeface="Calibri"/>
                        </a:rPr>
                        <a:t>2) stretching the capsule exudate,</a:t>
                      </a:r>
                      <a:endParaRPr/>
                    </a:p>
                    <a:p>
                      <a:pPr indent="0" lvl="0" marL="0" marR="0" rtl="0" algn="l">
                        <a:lnSpc>
                          <a:spcPct val="115000"/>
                        </a:lnSpc>
                        <a:spcBef>
                          <a:spcPts val="0"/>
                        </a:spcBef>
                        <a:spcAft>
                          <a:spcPts val="0"/>
                        </a:spcAft>
                        <a:buNone/>
                      </a:pPr>
                      <a:r>
                        <a:rPr lang="en-US" sz="1200" u="none" cap="none" strike="noStrike">
                          <a:latin typeface="Calibri"/>
                          <a:ea typeface="Calibri"/>
                          <a:cs typeface="Calibri"/>
                          <a:sym typeface="Calibri"/>
                        </a:rPr>
                        <a:t>3) reflex spasm of the periarticular muscles</a:t>
                      </a:r>
                      <a:endParaRPr sz="1200" u="none" cap="none" strike="noStrike">
                        <a:latin typeface="Calibri"/>
                        <a:ea typeface="Calibri"/>
                        <a:cs typeface="Calibri"/>
                        <a:sym typeface="Calibri"/>
                      </a:endParaRPr>
                    </a:p>
                  </a:txBody>
                  <a:tcPr marT="0" marB="0" marR="68575" marL="68575"/>
                </a:tc>
                <a:tc>
                  <a:txBody>
                    <a:bodyPr/>
                    <a:lstStyle/>
                    <a:p>
                      <a:pPr indent="0" lvl="0" marL="0" marR="0" rtl="0" algn="l">
                        <a:lnSpc>
                          <a:spcPct val="115000"/>
                        </a:lnSpc>
                        <a:spcBef>
                          <a:spcPts val="0"/>
                        </a:spcBef>
                        <a:spcAft>
                          <a:spcPts val="0"/>
                        </a:spcAft>
                        <a:buNone/>
                      </a:pPr>
                      <a:r>
                        <a:rPr lang="en-US" sz="1200" u="none" cap="none" strike="noStrike">
                          <a:latin typeface="Calibri"/>
                          <a:ea typeface="Calibri"/>
                          <a:cs typeface="Calibri"/>
                          <a:sym typeface="Calibri"/>
                        </a:rPr>
                        <a:t>1) Destruction of the articular cartilage with exposure of the subchondral bone and a decrease in the ability of the articular surfaces to withstand the load leads to increased pressure on the bone, deflection of the beams towards the spongy bone and their micro-fractures.</a:t>
                      </a:r>
                      <a:endParaRPr sz="1200" u="none" cap="none" strike="noStrike">
                        <a:latin typeface="Calibri"/>
                        <a:ea typeface="Calibri"/>
                        <a:cs typeface="Calibri"/>
                        <a:sym typeface="Calibri"/>
                      </a:endParaRPr>
                    </a:p>
                    <a:p>
                      <a:pPr indent="0" lvl="0" marL="0" marR="0" rtl="0" algn="l">
                        <a:lnSpc>
                          <a:spcPct val="115000"/>
                        </a:lnSpc>
                        <a:spcBef>
                          <a:spcPts val="0"/>
                        </a:spcBef>
                        <a:spcAft>
                          <a:spcPts val="0"/>
                        </a:spcAft>
                        <a:buNone/>
                      </a:pPr>
                      <a:r>
                        <a:rPr lang="en-US" sz="1200" u="none" cap="none" strike="noStrike">
                          <a:latin typeface="Calibri"/>
                          <a:ea typeface="Calibri"/>
                          <a:cs typeface="Calibri"/>
                          <a:sym typeface="Calibri"/>
                        </a:rPr>
                        <a:t>2) Fibrosis of the capsule compresses the nerve endings, sprain of the affected ligaments (secondary periarthritis) during movement.</a:t>
                      </a:r>
                      <a:endParaRPr sz="1200" u="none" cap="none" strike="noStrike">
                        <a:latin typeface="Calibri"/>
                        <a:ea typeface="Calibri"/>
                        <a:cs typeface="Calibri"/>
                        <a:sym typeface="Calibri"/>
                      </a:endParaRPr>
                    </a:p>
                  </a:txBody>
                  <a:tcPr marT="0" marB="0" marR="68575" marL="68575"/>
                </a:tc>
              </a:tr>
              <a:tr h="370850">
                <a:tc>
                  <a:txBody>
                    <a:bodyPr/>
                    <a:lstStyle/>
                    <a:p>
                      <a:pPr indent="0" lvl="0" marL="0" marR="0" rtl="0" algn="l">
                        <a:lnSpc>
                          <a:spcPct val="115000"/>
                        </a:lnSpc>
                        <a:spcBef>
                          <a:spcPts val="0"/>
                        </a:spcBef>
                        <a:spcAft>
                          <a:spcPts val="0"/>
                        </a:spcAft>
                        <a:buNone/>
                      </a:pPr>
                      <a:r>
                        <a:rPr lang="en-US" sz="1800" u="none" cap="none" strike="noStrike">
                          <a:latin typeface="Calibri"/>
                          <a:ea typeface="Calibri"/>
                          <a:cs typeface="Calibri"/>
                          <a:sym typeface="Calibri"/>
                        </a:rPr>
                        <a:t>The nature and severity of pain</a:t>
                      </a:r>
                      <a:endParaRPr sz="1800" u="none" cap="none" strike="noStrike">
                        <a:latin typeface="Calibri"/>
                        <a:ea typeface="Calibri"/>
                        <a:cs typeface="Calibri"/>
                        <a:sym typeface="Calibri"/>
                      </a:endParaRPr>
                    </a:p>
                  </a:txBody>
                  <a:tcPr marT="0" marB="0" marR="68575" marL="68575"/>
                </a:tc>
                <a:tc>
                  <a:txBody>
                    <a:bodyPr/>
                    <a:lstStyle/>
                    <a:p>
                      <a:pPr indent="0" lvl="0" marL="0" marR="0" rtl="0" algn="l">
                        <a:lnSpc>
                          <a:spcPct val="115000"/>
                        </a:lnSpc>
                        <a:spcBef>
                          <a:spcPts val="0"/>
                        </a:spcBef>
                        <a:spcAft>
                          <a:spcPts val="0"/>
                        </a:spcAft>
                        <a:buNone/>
                      </a:pPr>
                      <a:r>
                        <a:rPr lang="en-US" sz="1200" u="none" cap="none" strike="noStrike">
                          <a:latin typeface="Calibri"/>
                          <a:ea typeface="Calibri"/>
                          <a:cs typeface="Calibri"/>
                          <a:sym typeface="Calibri"/>
                        </a:rPr>
                        <a:t>1). Acute, intense pain with limited physical activity</a:t>
                      </a:r>
                      <a:endParaRPr sz="1200" u="none" cap="none" strike="noStrike">
                        <a:latin typeface="Calibri"/>
                        <a:ea typeface="Calibri"/>
                        <a:cs typeface="Calibri"/>
                        <a:sym typeface="Calibri"/>
                      </a:endParaRPr>
                    </a:p>
                    <a:p>
                      <a:pPr indent="0" lvl="0" marL="0" marR="0" rtl="0" algn="l">
                        <a:lnSpc>
                          <a:spcPct val="115000"/>
                        </a:lnSpc>
                        <a:spcBef>
                          <a:spcPts val="0"/>
                        </a:spcBef>
                        <a:spcAft>
                          <a:spcPts val="0"/>
                        </a:spcAft>
                        <a:buNone/>
                      </a:pPr>
                      <a:r>
                        <a:rPr lang="en-US" sz="1200" u="none" cap="none" strike="noStrike">
                          <a:latin typeface="Calibri"/>
                          <a:ea typeface="Calibri"/>
                          <a:cs typeface="Calibri"/>
                          <a:sym typeface="Calibri"/>
                        </a:rPr>
                        <a:t>2). Very strong, tearing pain, aggravated by touching the affected joint (e.g. gout, purulent arthritis)</a:t>
                      </a:r>
                      <a:endParaRPr sz="1200" u="none" cap="none" strike="noStrike">
                        <a:latin typeface="Calibri"/>
                        <a:ea typeface="Calibri"/>
                        <a:cs typeface="Calibri"/>
                        <a:sym typeface="Calibri"/>
                      </a:endParaRPr>
                    </a:p>
                  </a:txBody>
                  <a:tcPr marT="0" marB="0" marR="68575" marL="68575"/>
                </a:tc>
                <a:tc>
                  <a:txBody>
                    <a:bodyPr/>
                    <a:lstStyle/>
                    <a:p>
                      <a:pPr indent="0" lvl="0" marL="0" marR="0" rtl="0" algn="l">
                        <a:lnSpc>
                          <a:spcPct val="115000"/>
                        </a:lnSpc>
                        <a:spcBef>
                          <a:spcPts val="0"/>
                        </a:spcBef>
                        <a:spcAft>
                          <a:spcPts val="0"/>
                        </a:spcAft>
                        <a:buNone/>
                      </a:pPr>
                      <a:r>
                        <a:rPr lang="en-US" sz="1200" u="none" cap="none" strike="noStrike">
                          <a:latin typeface="Calibri"/>
                          <a:ea typeface="Calibri"/>
                          <a:cs typeface="Calibri"/>
                          <a:sym typeface="Calibri"/>
                        </a:rPr>
                        <a:t>Dull, aching, moderate.</a:t>
                      </a:r>
                      <a:endParaRPr sz="1200" u="none" cap="none" strike="noStrike">
                        <a:latin typeface="Calibri"/>
                        <a:ea typeface="Calibri"/>
                        <a:cs typeface="Calibri"/>
                        <a:sym typeface="Calibri"/>
                      </a:endParaRPr>
                    </a:p>
                    <a:p>
                      <a:pPr indent="0" lvl="0" marL="0" marR="0" rtl="0" algn="l">
                        <a:lnSpc>
                          <a:spcPct val="115000"/>
                        </a:lnSpc>
                        <a:spcBef>
                          <a:spcPts val="0"/>
                        </a:spcBef>
                        <a:spcAft>
                          <a:spcPts val="0"/>
                        </a:spcAft>
                        <a:buNone/>
                      </a:pPr>
                      <a:r>
                        <a:rPr lang="en-US" sz="1200" u="none" cap="none" strike="noStrike">
                          <a:latin typeface="Calibri"/>
                          <a:ea typeface="Calibri"/>
                          <a:cs typeface="Calibri"/>
                          <a:sym typeface="Calibri"/>
                        </a:rPr>
                        <a:t>“Mechanical” type of pain - pain occurs with a functional load on the joint (walking) and disappears after the load is stopped.</a:t>
                      </a:r>
                      <a:endParaRPr sz="1200" u="none" cap="none" strike="noStrike">
                        <a:latin typeface="Calibri"/>
                        <a:ea typeface="Calibri"/>
                        <a:cs typeface="Calibri"/>
                        <a:sym typeface="Calibri"/>
                      </a:endParaRPr>
                    </a:p>
                    <a:p>
                      <a:pPr indent="0" lvl="0" marL="0" marR="0" rtl="0" algn="l">
                        <a:lnSpc>
                          <a:spcPct val="115000"/>
                        </a:lnSpc>
                        <a:spcBef>
                          <a:spcPts val="0"/>
                        </a:spcBef>
                        <a:spcAft>
                          <a:spcPts val="0"/>
                        </a:spcAft>
                        <a:buNone/>
                      </a:pPr>
                      <a:r>
                        <a:rPr lang="en-US" sz="1200" u="none" cap="none" strike="noStrike">
                          <a:latin typeface="Calibri"/>
                          <a:ea typeface="Calibri"/>
                          <a:cs typeface="Calibri"/>
                          <a:sym typeface="Calibri"/>
                        </a:rPr>
                        <a:t>“Starting pain” - rubbing against each other of the articular surfaces on which particles of necrotic cartilage have settled. At the first steps, the cartilage detritus is pushed into the joint cavity and the pain ceases.</a:t>
                      </a:r>
                      <a:endParaRPr sz="1200" u="none" cap="none" strike="noStrike">
                        <a:latin typeface="Calibri"/>
                        <a:ea typeface="Calibri"/>
                        <a:cs typeface="Calibri"/>
                        <a:sym typeface="Calibri"/>
                      </a:endParaRPr>
                    </a:p>
                  </a:txBody>
                  <a:tcPr marT="0" marB="0" marR="68575" marL="68575"/>
                </a:tc>
              </a:tr>
              <a:tr h="370850">
                <a:tc>
                  <a:txBody>
                    <a:bodyPr/>
                    <a:lstStyle/>
                    <a:p>
                      <a:pPr indent="0" lvl="0" marL="0" marR="0" rtl="0" algn="l">
                        <a:lnSpc>
                          <a:spcPct val="115000"/>
                        </a:lnSpc>
                        <a:spcBef>
                          <a:spcPts val="0"/>
                        </a:spcBef>
                        <a:spcAft>
                          <a:spcPts val="0"/>
                        </a:spcAft>
                        <a:buNone/>
                      </a:pPr>
                      <a:r>
                        <a:rPr lang="en-US" sz="1800" u="none" cap="none" strike="noStrike">
                          <a:latin typeface="Calibri"/>
                          <a:ea typeface="Calibri"/>
                          <a:cs typeface="Calibri"/>
                          <a:sym typeface="Calibri"/>
                        </a:rPr>
                        <a:t>Localization of joint pain</a:t>
                      </a:r>
                      <a:endParaRPr sz="1800" u="none" cap="none" strike="noStrike">
                        <a:latin typeface="Calibri"/>
                        <a:ea typeface="Calibri"/>
                        <a:cs typeface="Calibri"/>
                        <a:sym typeface="Calibri"/>
                      </a:endParaRPr>
                    </a:p>
                  </a:txBody>
                  <a:tcPr marT="0" marB="0" marR="68575" marL="68575"/>
                </a:tc>
                <a:tc>
                  <a:txBody>
                    <a:bodyPr/>
                    <a:lstStyle/>
                    <a:p>
                      <a:pPr indent="0" lvl="0" marL="0" marR="0" rtl="0" algn="l">
                        <a:lnSpc>
                          <a:spcPct val="115000"/>
                        </a:lnSpc>
                        <a:spcBef>
                          <a:spcPts val="0"/>
                        </a:spcBef>
                        <a:spcAft>
                          <a:spcPts val="0"/>
                        </a:spcAft>
                        <a:buNone/>
                      </a:pPr>
                      <a:r>
                        <a:rPr lang="en-US" sz="1200" u="none" cap="none" strike="noStrike">
                          <a:latin typeface="Calibri"/>
                          <a:ea typeface="Calibri"/>
                          <a:cs typeface="Calibri"/>
                          <a:sym typeface="Calibri"/>
                        </a:rPr>
                        <a:t>Spilled, diffuse pain over the entire surface of the joint</a:t>
                      </a:r>
                      <a:endParaRPr sz="1200" u="none" cap="none" strike="noStrike">
                        <a:latin typeface="Calibri"/>
                        <a:ea typeface="Calibri"/>
                        <a:cs typeface="Calibri"/>
                        <a:sym typeface="Calibri"/>
                      </a:endParaRPr>
                    </a:p>
                  </a:txBody>
                  <a:tcPr marT="0" marB="0" marR="68575" marL="68575"/>
                </a:tc>
                <a:tc>
                  <a:txBody>
                    <a:bodyPr/>
                    <a:lstStyle/>
                    <a:p>
                      <a:pPr indent="0" lvl="0" marL="0" marR="0" rtl="0" algn="l">
                        <a:lnSpc>
                          <a:spcPct val="115000"/>
                        </a:lnSpc>
                        <a:spcBef>
                          <a:spcPts val="0"/>
                        </a:spcBef>
                        <a:spcAft>
                          <a:spcPts val="0"/>
                        </a:spcAft>
                        <a:buNone/>
                      </a:pPr>
                      <a:r>
                        <a:rPr lang="en-US" sz="1200" u="none" cap="none" strike="noStrike">
                          <a:latin typeface="Calibri"/>
                          <a:ea typeface="Calibri"/>
                          <a:cs typeface="Calibri"/>
                          <a:sym typeface="Calibri"/>
                        </a:rPr>
                        <a:t>Along the joint space</a:t>
                      </a:r>
                      <a:endParaRPr sz="1200" u="none" cap="none" strike="noStrike">
                        <a:latin typeface="Calibri"/>
                        <a:ea typeface="Calibri"/>
                        <a:cs typeface="Calibri"/>
                        <a:sym typeface="Calibri"/>
                      </a:endParaRPr>
                    </a:p>
                  </a:txBody>
                  <a:tcPr marT="0" marB="0" marR="68575" marL="68575"/>
                </a:tc>
              </a:tr>
              <a:tr h="370850">
                <a:tc>
                  <a:txBody>
                    <a:bodyPr/>
                    <a:lstStyle/>
                    <a:p>
                      <a:pPr indent="0" lvl="0" marL="0" marR="0" rtl="0" algn="l">
                        <a:lnSpc>
                          <a:spcPct val="115000"/>
                        </a:lnSpc>
                        <a:spcBef>
                          <a:spcPts val="0"/>
                        </a:spcBef>
                        <a:spcAft>
                          <a:spcPts val="0"/>
                        </a:spcAft>
                        <a:buNone/>
                      </a:pPr>
                      <a:r>
                        <a:rPr lang="en-US" sz="1800" u="none" cap="none" strike="noStrike">
                          <a:latin typeface="Calibri"/>
                          <a:ea typeface="Calibri"/>
                          <a:cs typeface="Calibri"/>
                          <a:sym typeface="Calibri"/>
                        </a:rPr>
                        <a:t>Daily rhythm of pain</a:t>
                      </a:r>
                      <a:endParaRPr sz="1800" u="none" cap="none" strike="noStrike">
                        <a:latin typeface="Calibri"/>
                        <a:ea typeface="Calibri"/>
                        <a:cs typeface="Calibri"/>
                        <a:sym typeface="Calibri"/>
                      </a:endParaRPr>
                    </a:p>
                  </a:txBody>
                  <a:tcPr marT="0" marB="0" marR="68575" marL="68575"/>
                </a:tc>
                <a:tc>
                  <a:txBody>
                    <a:bodyPr/>
                    <a:lstStyle/>
                    <a:p>
                      <a:pPr indent="0" lvl="0" marL="0" marR="0" rtl="0" algn="l">
                        <a:lnSpc>
                          <a:spcPct val="115000"/>
                        </a:lnSpc>
                        <a:spcBef>
                          <a:spcPts val="0"/>
                        </a:spcBef>
                        <a:spcAft>
                          <a:spcPts val="0"/>
                        </a:spcAft>
                        <a:buNone/>
                      </a:pPr>
                      <a:r>
                        <a:rPr lang="en-US" sz="1200" u="none" cap="none" strike="noStrike">
                          <a:latin typeface="Calibri"/>
                          <a:ea typeface="Calibri"/>
                          <a:cs typeface="Calibri"/>
                          <a:sym typeface="Calibri"/>
                        </a:rPr>
                        <a:t>The pain disturbs day and night, intensifying in the morning after a long period of immobilization.</a:t>
                      </a:r>
                      <a:endParaRPr sz="1200" u="none" cap="none" strike="noStrike">
                        <a:latin typeface="Calibri"/>
                        <a:ea typeface="Calibri"/>
                        <a:cs typeface="Calibri"/>
                        <a:sym typeface="Calibri"/>
                      </a:endParaRPr>
                    </a:p>
                    <a:p>
                      <a:pPr indent="0" lvl="0" marL="0" marR="0" rtl="0" algn="l">
                        <a:lnSpc>
                          <a:spcPct val="115000"/>
                        </a:lnSpc>
                        <a:spcBef>
                          <a:spcPts val="0"/>
                        </a:spcBef>
                        <a:spcAft>
                          <a:spcPts val="0"/>
                        </a:spcAft>
                        <a:buNone/>
                      </a:pPr>
                      <a:r>
                        <a:rPr lang="en-US" sz="1200" u="none" cap="none" strike="noStrike">
                          <a:latin typeface="Calibri"/>
                          <a:ea typeface="Calibri"/>
                          <a:cs typeface="Calibri"/>
                          <a:sym typeface="Calibri"/>
                        </a:rPr>
                        <a:t>An attack of severe pain in the joint in the first half of the night after an error in the diet (e.g. gout).</a:t>
                      </a:r>
                      <a:endParaRPr sz="1200" u="none" cap="none" strike="noStrike">
                        <a:latin typeface="Calibri"/>
                        <a:ea typeface="Calibri"/>
                        <a:cs typeface="Calibri"/>
                        <a:sym typeface="Calibri"/>
                      </a:endParaRPr>
                    </a:p>
                  </a:txBody>
                  <a:tcPr marT="0" marB="0" marR="68575" marL="68575"/>
                </a:tc>
                <a:tc>
                  <a:txBody>
                    <a:bodyPr/>
                    <a:lstStyle/>
                    <a:p>
                      <a:pPr indent="0" lvl="0" marL="0" marR="0" rtl="0" algn="l">
                        <a:lnSpc>
                          <a:spcPct val="115000"/>
                        </a:lnSpc>
                        <a:spcBef>
                          <a:spcPts val="0"/>
                        </a:spcBef>
                        <a:spcAft>
                          <a:spcPts val="0"/>
                        </a:spcAft>
                        <a:buNone/>
                      </a:pPr>
                      <a:r>
                        <a:rPr lang="en-US" sz="1200" u="none" cap="none" strike="noStrike">
                          <a:latin typeface="Calibri"/>
                          <a:ea typeface="Calibri"/>
                          <a:cs typeface="Calibri"/>
                          <a:sym typeface="Calibri"/>
                        </a:rPr>
                        <a:t>The pain occurs in the morning with the first movements and intensifies by the end of the day and the first half of the night</a:t>
                      </a:r>
                      <a:endParaRPr sz="1200" u="none" cap="none" strike="noStrike">
                        <a:latin typeface="Calibri"/>
                        <a:ea typeface="Calibri"/>
                        <a:cs typeface="Calibri"/>
                        <a:sym typeface="Calibri"/>
                      </a:endParaRPr>
                    </a:p>
                  </a:txBody>
                  <a:tcPr marT="0" marB="0" marR="68575" marL="68575"/>
                </a:tc>
              </a:tr>
              <a:tr h="370850">
                <a:tc>
                  <a:txBody>
                    <a:bodyPr/>
                    <a:lstStyle/>
                    <a:p>
                      <a:pPr indent="0" lvl="0" marL="0" marR="0" rtl="0" algn="l">
                        <a:lnSpc>
                          <a:spcPct val="115000"/>
                        </a:lnSpc>
                        <a:spcBef>
                          <a:spcPts val="0"/>
                        </a:spcBef>
                        <a:spcAft>
                          <a:spcPts val="0"/>
                        </a:spcAft>
                        <a:buNone/>
                      </a:pPr>
                      <a:r>
                        <a:rPr lang="en-US" sz="1800" u="none" cap="none" strike="noStrike">
                          <a:latin typeface="Calibri"/>
                          <a:ea typeface="Calibri"/>
                          <a:cs typeface="Calibri"/>
                          <a:sym typeface="Calibri"/>
                        </a:rPr>
                        <a:t>Primary lesion of certain joints and groups of joints</a:t>
                      </a:r>
                      <a:endParaRPr sz="1800" u="none" cap="none" strike="noStrike">
                        <a:latin typeface="Calibri"/>
                        <a:ea typeface="Calibri"/>
                        <a:cs typeface="Calibri"/>
                        <a:sym typeface="Calibri"/>
                      </a:endParaRPr>
                    </a:p>
                  </a:txBody>
                  <a:tcPr marT="0" marB="0" marR="68575" marL="68575"/>
                </a:tc>
                <a:tc>
                  <a:txBody>
                    <a:bodyPr/>
                    <a:lstStyle/>
                    <a:p>
                      <a:pPr indent="0" lvl="0" marL="0" marR="0" rtl="0" algn="l">
                        <a:lnSpc>
                          <a:spcPct val="115000"/>
                        </a:lnSpc>
                        <a:spcBef>
                          <a:spcPts val="0"/>
                        </a:spcBef>
                        <a:spcAft>
                          <a:spcPts val="0"/>
                        </a:spcAft>
                        <a:buNone/>
                      </a:pPr>
                      <a:r>
                        <a:rPr lang="en-US" sz="1200" u="none" cap="none" strike="noStrike">
                          <a:latin typeface="Calibri"/>
                          <a:ea typeface="Calibri"/>
                          <a:cs typeface="Calibri"/>
                          <a:sym typeface="Calibri"/>
                        </a:rPr>
                        <a:t>1). Symmetric damage of the small joints of the hands and feet (e.g. RA)</a:t>
                      </a:r>
                      <a:endParaRPr sz="1200" u="none" cap="none" strike="noStrike">
                        <a:latin typeface="Calibri"/>
                        <a:ea typeface="Calibri"/>
                        <a:cs typeface="Calibri"/>
                        <a:sym typeface="Calibri"/>
                      </a:endParaRPr>
                    </a:p>
                    <a:p>
                      <a:pPr indent="0" lvl="0" marL="0" marR="0" rtl="0" algn="l">
                        <a:lnSpc>
                          <a:spcPct val="115000"/>
                        </a:lnSpc>
                        <a:spcBef>
                          <a:spcPts val="0"/>
                        </a:spcBef>
                        <a:spcAft>
                          <a:spcPts val="0"/>
                        </a:spcAft>
                        <a:buNone/>
                      </a:pPr>
                      <a:r>
                        <a:rPr lang="en-US" sz="1200" u="none" cap="none" strike="noStrike">
                          <a:latin typeface="Calibri"/>
                          <a:ea typeface="Calibri"/>
                          <a:cs typeface="Calibri"/>
                          <a:sym typeface="Calibri"/>
                        </a:rPr>
                        <a:t>2). Simultaneous Damage to the Shoulder and Hip Joints (e.g. Ankylosing Spondylitis)</a:t>
                      </a:r>
                      <a:endParaRPr sz="1200" u="none" cap="none" strike="noStrike">
                        <a:latin typeface="Calibri"/>
                        <a:ea typeface="Calibri"/>
                        <a:cs typeface="Calibri"/>
                        <a:sym typeface="Calibri"/>
                      </a:endParaRPr>
                    </a:p>
                    <a:p>
                      <a:pPr indent="0" lvl="0" marL="0" marR="0" rtl="0" algn="l">
                        <a:lnSpc>
                          <a:spcPct val="115000"/>
                        </a:lnSpc>
                        <a:spcBef>
                          <a:spcPts val="0"/>
                        </a:spcBef>
                        <a:spcAft>
                          <a:spcPts val="0"/>
                        </a:spcAft>
                        <a:buNone/>
                      </a:pPr>
                      <a:r>
                        <a:rPr lang="en-US" sz="1200" u="none" cap="none" strike="noStrike">
                          <a:latin typeface="Calibri"/>
                          <a:ea typeface="Calibri"/>
                          <a:cs typeface="Calibri"/>
                          <a:sym typeface="Calibri"/>
                        </a:rPr>
                        <a:t>3). Unilateral damage to the joints of one limb (axial lesion) e.g. Reuter’s syndrome</a:t>
                      </a:r>
                      <a:endParaRPr sz="1200" u="none" cap="none" strike="noStrike">
                        <a:latin typeface="Calibri"/>
                        <a:ea typeface="Calibri"/>
                        <a:cs typeface="Calibri"/>
                        <a:sym typeface="Calibri"/>
                      </a:endParaRPr>
                    </a:p>
                  </a:txBody>
                  <a:tcPr marT="0" marB="0" marR="68575" marL="68575"/>
                </a:tc>
                <a:tc>
                  <a:txBody>
                    <a:bodyPr/>
                    <a:lstStyle/>
                    <a:p>
                      <a:pPr indent="0" lvl="0" marL="0" marR="0" rtl="0" algn="l">
                        <a:lnSpc>
                          <a:spcPct val="115000"/>
                        </a:lnSpc>
                        <a:spcBef>
                          <a:spcPts val="0"/>
                        </a:spcBef>
                        <a:spcAft>
                          <a:spcPts val="0"/>
                        </a:spcAft>
                        <a:buNone/>
                      </a:pPr>
                      <a:r>
                        <a:rPr lang="en-US" sz="1200" u="none" cap="none" strike="noStrike">
                          <a:latin typeface="Calibri"/>
                          <a:ea typeface="Calibri"/>
                          <a:cs typeface="Calibri"/>
                          <a:sym typeface="Calibri"/>
                        </a:rPr>
                        <a:t>Large joints of the legs (knee, hip).</a:t>
                      </a:r>
                      <a:endParaRPr sz="1200" u="none" cap="none" strike="noStrike">
                        <a:latin typeface="Calibri"/>
                        <a:ea typeface="Calibri"/>
                        <a:cs typeface="Calibri"/>
                        <a:sym typeface="Calibri"/>
                      </a:endParaRPr>
                    </a:p>
                  </a:txBody>
                  <a:tcPr marT="0" marB="0" marR="68575" marL="68575"/>
                </a:tc>
              </a:tr>
              <a:tr h="370850">
                <a:tc>
                  <a:txBody>
                    <a:bodyPr/>
                    <a:lstStyle/>
                    <a:p>
                      <a:pPr indent="0" lvl="0" marL="0" marR="0" rtl="0" algn="l">
                        <a:lnSpc>
                          <a:spcPct val="115000"/>
                        </a:lnSpc>
                        <a:spcBef>
                          <a:spcPts val="0"/>
                        </a:spcBef>
                        <a:spcAft>
                          <a:spcPts val="0"/>
                        </a:spcAft>
                        <a:buNone/>
                      </a:pPr>
                      <a:r>
                        <a:rPr lang="en-US" sz="1800" u="none" cap="none" strike="noStrike">
                          <a:latin typeface="Calibri"/>
                          <a:ea typeface="Calibri"/>
                          <a:cs typeface="Calibri"/>
                          <a:sym typeface="Calibri"/>
                        </a:rPr>
                        <a:t>Stiffness</a:t>
                      </a:r>
                      <a:endParaRPr sz="1800" u="none" cap="none" strike="noStrike">
                        <a:latin typeface="Calibri"/>
                        <a:ea typeface="Calibri"/>
                        <a:cs typeface="Calibri"/>
                        <a:sym typeface="Calibri"/>
                      </a:endParaRPr>
                    </a:p>
                  </a:txBody>
                  <a:tcPr marT="0" marB="0" marR="68575" marL="68575"/>
                </a:tc>
                <a:tc>
                  <a:txBody>
                    <a:bodyPr/>
                    <a:lstStyle/>
                    <a:p>
                      <a:pPr indent="0" lvl="0" marL="0" marR="0" rtl="0" algn="l">
                        <a:lnSpc>
                          <a:spcPct val="115000"/>
                        </a:lnSpc>
                        <a:spcBef>
                          <a:spcPts val="0"/>
                        </a:spcBef>
                        <a:spcAft>
                          <a:spcPts val="0"/>
                        </a:spcAft>
                        <a:buNone/>
                      </a:pPr>
                      <a:r>
                        <a:rPr lang="en-US" sz="1200" u="none" cap="none" strike="noStrike">
                          <a:latin typeface="Calibri"/>
                          <a:ea typeface="Calibri"/>
                          <a:cs typeface="Calibri"/>
                          <a:sym typeface="Calibri"/>
                        </a:rPr>
                        <a:t>- a non-painful feeling of difficulty at the beginning of movement after a long period of immobility (e.g. total morning stiffness for more than 30 minutes in RA)</a:t>
                      </a:r>
                      <a:endParaRPr sz="1200" u="none" cap="none" strike="noStrike">
                        <a:latin typeface="Calibri"/>
                        <a:ea typeface="Calibri"/>
                        <a:cs typeface="Calibri"/>
                        <a:sym typeface="Calibri"/>
                      </a:endParaRPr>
                    </a:p>
                  </a:txBody>
                  <a:tcPr marT="0" marB="0" marR="68575" marL="68575"/>
                </a:tc>
                <a:tc>
                  <a:txBody>
                    <a:bodyPr/>
                    <a:lstStyle/>
                    <a:p>
                      <a:pPr indent="0" lvl="0" marL="0" marR="0" rtl="0" algn="l">
                        <a:lnSpc>
                          <a:spcPct val="115000"/>
                        </a:lnSpc>
                        <a:spcBef>
                          <a:spcPts val="0"/>
                        </a:spcBef>
                        <a:spcAft>
                          <a:spcPts val="0"/>
                        </a:spcAft>
                        <a:buNone/>
                      </a:pPr>
                      <a:r>
                        <a:rPr lang="en-US" sz="1200" u="none" cap="none" strike="noStrike">
                          <a:latin typeface="Calibri"/>
                          <a:ea typeface="Calibri"/>
                          <a:cs typeface="Calibri"/>
                          <a:sym typeface="Calibri"/>
                        </a:rPr>
                        <a:t> </a:t>
                      </a:r>
                      <a:endParaRPr sz="1200" u="none" cap="none" strike="noStrike">
                        <a:latin typeface="Calibri"/>
                        <a:ea typeface="Calibri"/>
                        <a:cs typeface="Calibri"/>
                        <a:sym typeface="Calibri"/>
                      </a:endParaRPr>
                    </a:p>
                  </a:txBody>
                  <a:tcPr marT="0" marB="0" marR="68575" marL="68575"/>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15"/>
          <p:cNvSpPr txBox="1"/>
          <p:nvPr>
            <p:ph type="title"/>
          </p:nvPr>
        </p:nvSpPr>
        <p:spPr>
          <a:xfrm>
            <a:off x="2342668" y="0"/>
            <a:ext cx="8911687" cy="920816"/>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FF0000"/>
              </a:buClr>
              <a:buSzPts val="3600"/>
              <a:buFont typeface="Century Gothic"/>
              <a:buNone/>
            </a:pPr>
            <a:r>
              <a:rPr b="1" lang="en-US">
                <a:solidFill>
                  <a:srgbClr val="FF0000"/>
                </a:solidFill>
              </a:rPr>
              <a:t>arthritis versus arthrosis - </a:t>
            </a:r>
            <a:r>
              <a:rPr b="1" lang="en-US"/>
              <a:t>Examination</a:t>
            </a:r>
            <a:endParaRPr sz="3200"/>
          </a:p>
        </p:txBody>
      </p:sp>
      <p:graphicFrame>
        <p:nvGraphicFramePr>
          <p:cNvPr id="276" name="Google Shape;276;p15"/>
          <p:cNvGraphicFramePr/>
          <p:nvPr/>
        </p:nvGraphicFramePr>
        <p:xfrm>
          <a:off x="231006" y="750771"/>
          <a:ext cx="3000000" cy="3000000"/>
        </p:xfrm>
        <a:graphic>
          <a:graphicData uri="http://schemas.openxmlformats.org/drawingml/2006/table">
            <a:tbl>
              <a:tblPr bandRow="1" firstRow="1">
                <a:noFill/>
                <a:tableStyleId>{501DC648-249A-423F-B5F9-25B9B06618B7}</a:tableStyleId>
              </a:tblPr>
              <a:tblGrid>
                <a:gridCol w="2332700"/>
                <a:gridCol w="5170375"/>
                <a:gridCol w="4239775"/>
              </a:tblGrid>
              <a:tr h="269600">
                <a:tc>
                  <a:txBody>
                    <a:bodyPr/>
                    <a:lstStyle/>
                    <a:p>
                      <a:pPr indent="0" lvl="0" marL="0" marR="0" rtl="0" algn="ctr">
                        <a:lnSpc>
                          <a:spcPct val="115000"/>
                        </a:lnSpc>
                        <a:spcBef>
                          <a:spcPts val="0"/>
                        </a:spcBef>
                        <a:spcAft>
                          <a:spcPts val="0"/>
                        </a:spcAft>
                        <a:buNone/>
                      </a:pPr>
                      <a:r>
                        <a:t/>
                      </a:r>
                      <a:endParaRPr sz="2000" u="none" cap="none" strike="noStrike">
                        <a:latin typeface="Arial"/>
                        <a:ea typeface="Arial"/>
                        <a:cs typeface="Arial"/>
                        <a:sym typeface="Arial"/>
                      </a:endParaRPr>
                    </a:p>
                  </a:txBody>
                  <a:tcPr marT="0" marB="0" marR="68575" marL="68575"/>
                </a:tc>
                <a:tc>
                  <a:txBody>
                    <a:bodyPr/>
                    <a:lstStyle/>
                    <a:p>
                      <a:pPr indent="0" lvl="0" marL="0" marR="0" rtl="0" algn="ctr">
                        <a:lnSpc>
                          <a:spcPct val="115000"/>
                        </a:lnSpc>
                        <a:spcBef>
                          <a:spcPts val="0"/>
                        </a:spcBef>
                        <a:spcAft>
                          <a:spcPts val="0"/>
                        </a:spcAft>
                        <a:buNone/>
                      </a:pPr>
                      <a:r>
                        <a:rPr b="1" lang="en-US" sz="2000" u="none" cap="none" strike="noStrike">
                          <a:latin typeface="Arial"/>
                          <a:ea typeface="Arial"/>
                          <a:cs typeface="Arial"/>
                          <a:sym typeface="Arial"/>
                        </a:rPr>
                        <a:t>Arthritis</a:t>
                      </a:r>
                      <a:endParaRPr sz="2000" u="none" cap="none" strike="noStrike">
                        <a:latin typeface="Arial"/>
                        <a:ea typeface="Arial"/>
                        <a:cs typeface="Arial"/>
                        <a:sym typeface="Arial"/>
                      </a:endParaRPr>
                    </a:p>
                  </a:txBody>
                  <a:tcPr marT="0" marB="0" marR="68575" marL="68575"/>
                </a:tc>
                <a:tc>
                  <a:txBody>
                    <a:bodyPr/>
                    <a:lstStyle/>
                    <a:p>
                      <a:pPr indent="0" lvl="0" marL="0" marR="0" rtl="0" algn="ctr">
                        <a:lnSpc>
                          <a:spcPct val="115000"/>
                        </a:lnSpc>
                        <a:spcBef>
                          <a:spcPts val="0"/>
                        </a:spcBef>
                        <a:spcAft>
                          <a:spcPts val="0"/>
                        </a:spcAft>
                        <a:buNone/>
                      </a:pPr>
                      <a:r>
                        <a:rPr b="1" lang="en-US" sz="2000" u="none" cap="none" strike="noStrike">
                          <a:latin typeface="Arial"/>
                          <a:ea typeface="Arial"/>
                          <a:cs typeface="Arial"/>
                          <a:sym typeface="Arial"/>
                        </a:rPr>
                        <a:t>Osteoarthritis (Octeoarthrosis)</a:t>
                      </a:r>
                      <a:endParaRPr sz="2000" u="none" cap="none" strike="noStrike">
                        <a:latin typeface="Arial"/>
                        <a:ea typeface="Arial"/>
                        <a:cs typeface="Arial"/>
                        <a:sym typeface="Arial"/>
                      </a:endParaRPr>
                    </a:p>
                  </a:txBody>
                  <a:tcPr marT="0" marB="0" marR="68575" marL="68575"/>
                </a:tc>
              </a:tr>
              <a:tr h="402975">
                <a:tc>
                  <a:txBody>
                    <a:bodyPr/>
                    <a:lstStyle/>
                    <a:p>
                      <a:pPr indent="0" lvl="0" marL="0" marR="0" rtl="0" algn="l">
                        <a:lnSpc>
                          <a:spcPct val="115000"/>
                        </a:lnSpc>
                        <a:spcBef>
                          <a:spcPts val="0"/>
                        </a:spcBef>
                        <a:spcAft>
                          <a:spcPts val="0"/>
                        </a:spcAft>
                        <a:buNone/>
                      </a:pPr>
                      <a:r>
                        <a:rPr b="1" lang="en-US" sz="2000" u="none" cap="none" strike="noStrike">
                          <a:latin typeface="Arial"/>
                          <a:ea typeface="Arial"/>
                          <a:cs typeface="Arial"/>
                          <a:sym typeface="Arial"/>
                        </a:rPr>
                        <a:t>Position</a:t>
                      </a:r>
                      <a:endParaRPr b="1" sz="2000" u="none" cap="none" strike="noStrike">
                        <a:latin typeface="Arial"/>
                        <a:ea typeface="Arial"/>
                        <a:cs typeface="Arial"/>
                        <a:sym typeface="Arial"/>
                      </a:endParaRPr>
                    </a:p>
                  </a:txBody>
                  <a:tcPr marT="0" marB="0" marR="68575" marL="68575"/>
                </a:tc>
                <a:tc>
                  <a:txBody>
                    <a:bodyPr/>
                    <a:lstStyle/>
                    <a:p>
                      <a:pPr indent="0" lvl="0" marL="0" marR="0" rtl="0" algn="l">
                        <a:lnSpc>
                          <a:spcPct val="115000"/>
                        </a:lnSpc>
                        <a:spcBef>
                          <a:spcPts val="0"/>
                        </a:spcBef>
                        <a:spcAft>
                          <a:spcPts val="0"/>
                        </a:spcAft>
                        <a:buNone/>
                      </a:pPr>
                      <a:r>
                        <a:rPr lang="en-US" sz="2000" u="none" cap="none" strike="noStrike">
                          <a:latin typeface="Arial"/>
                          <a:ea typeface="Arial"/>
                          <a:cs typeface="Arial"/>
                          <a:sym typeface="Arial"/>
                        </a:rPr>
                        <a:t>Unloading posture (flexion) in acute arthitis</a:t>
                      </a:r>
                      <a:endParaRPr sz="2000" u="none" cap="none" strike="noStrike">
                        <a:latin typeface="Arial"/>
                        <a:ea typeface="Arial"/>
                        <a:cs typeface="Arial"/>
                        <a:sym typeface="Arial"/>
                      </a:endParaRPr>
                    </a:p>
                  </a:txBody>
                  <a:tcPr marT="0" marB="0" marR="68575" marL="68575"/>
                </a:tc>
                <a:tc>
                  <a:txBody>
                    <a:bodyPr/>
                    <a:lstStyle/>
                    <a:p>
                      <a:pPr indent="0" lvl="0" marL="0" marR="0" rtl="0" algn="l">
                        <a:lnSpc>
                          <a:spcPct val="115000"/>
                        </a:lnSpc>
                        <a:spcBef>
                          <a:spcPts val="0"/>
                        </a:spcBef>
                        <a:spcAft>
                          <a:spcPts val="0"/>
                        </a:spcAft>
                        <a:buNone/>
                      </a:pPr>
                      <a:r>
                        <a:rPr lang="en-US" sz="2000" u="none" cap="none" strike="noStrike">
                          <a:latin typeface="Arial"/>
                          <a:ea typeface="Arial"/>
                          <a:cs typeface="Arial"/>
                          <a:sym typeface="Arial"/>
                        </a:rPr>
                        <a:t>Axis offset</a:t>
                      </a:r>
                      <a:endParaRPr/>
                    </a:p>
                  </a:txBody>
                  <a:tcPr marT="0" marB="0" marR="68575" marL="68575"/>
                </a:tc>
              </a:tr>
              <a:tr h="1299725">
                <a:tc>
                  <a:txBody>
                    <a:bodyPr/>
                    <a:lstStyle/>
                    <a:p>
                      <a:pPr indent="0" lvl="0" marL="0" marR="0" rtl="0" algn="l">
                        <a:lnSpc>
                          <a:spcPct val="115000"/>
                        </a:lnSpc>
                        <a:spcBef>
                          <a:spcPts val="0"/>
                        </a:spcBef>
                        <a:spcAft>
                          <a:spcPts val="0"/>
                        </a:spcAft>
                        <a:buNone/>
                      </a:pPr>
                      <a:r>
                        <a:rPr b="1" lang="en-US" sz="2000" u="none" cap="none" strike="noStrike">
                          <a:latin typeface="Arial"/>
                          <a:ea typeface="Arial"/>
                          <a:cs typeface="Arial"/>
                          <a:sym typeface="Arial"/>
                        </a:rPr>
                        <a:t>The form</a:t>
                      </a:r>
                      <a:endParaRPr b="1" sz="2000" u="none" cap="none" strike="noStrike">
                        <a:latin typeface="Arial"/>
                        <a:ea typeface="Arial"/>
                        <a:cs typeface="Arial"/>
                        <a:sym typeface="Arial"/>
                      </a:endParaRPr>
                    </a:p>
                  </a:txBody>
                  <a:tcPr marT="0" marB="0" marR="68575" marL="68575"/>
                </a:tc>
                <a:tc>
                  <a:txBody>
                    <a:bodyPr/>
                    <a:lstStyle/>
                    <a:p>
                      <a:pPr indent="0" lvl="0" marL="0" marR="0" rtl="0" algn="l">
                        <a:lnSpc>
                          <a:spcPct val="115000"/>
                        </a:lnSpc>
                        <a:spcBef>
                          <a:spcPts val="0"/>
                        </a:spcBef>
                        <a:spcAft>
                          <a:spcPts val="0"/>
                        </a:spcAft>
                        <a:buNone/>
                      </a:pPr>
                      <a:r>
                        <a:rPr lang="en-US" sz="2000" u="none" cap="none" strike="noStrike">
                          <a:latin typeface="Arial"/>
                          <a:ea typeface="Arial"/>
                          <a:cs typeface="Arial"/>
                          <a:sym typeface="Arial"/>
                        </a:rPr>
                        <a:t>Spherical.</a:t>
                      </a:r>
                      <a:endParaRPr sz="2000" u="none" cap="none" strike="noStrike">
                        <a:latin typeface="Arial"/>
                        <a:ea typeface="Arial"/>
                        <a:cs typeface="Arial"/>
                        <a:sym typeface="Arial"/>
                      </a:endParaRPr>
                    </a:p>
                    <a:p>
                      <a:pPr indent="0" lvl="0" marL="0" marR="0" rtl="0" algn="l">
                        <a:lnSpc>
                          <a:spcPct val="115000"/>
                        </a:lnSpc>
                        <a:spcBef>
                          <a:spcPts val="0"/>
                        </a:spcBef>
                        <a:spcAft>
                          <a:spcPts val="0"/>
                        </a:spcAft>
                        <a:buNone/>
                      </a:pPr>
                      <a:r>
                        <a:rPr lang="en-US" sz="2000" u="none" cap="none" strike="noStrike">
                          <a:latin typeface="Arial"/>
                          <a:ea typeface="Arial"/>
                          <a:cs typeface="Arial"/>
                          <a:sym typeface="Arial"/>
                        </a:rPr>
                        <a:t>Deformation - a gross violation of the shape of the joint with subluxation, dislocation of the joint, ankylosis with arthritis</a:t>
                      </a:r>
                      <a:endParaRPr sz="2000" u="none" cap="none" strike="noStrike">
                        <a:latin typeface="Arial"/>
                        <a:ea typeface="Arial"/>
                        <a:cs typeface="Arial"/>
                        <a:sym typeface="Arial"/>
                      </a:endParaRPr>
                    </a:p>
                  </a:txBody>
                  <a:tcPr marT="0" marB="0" marR="68575" marL="68575"/>
                </a:tc>
                <a:tc>
                  <a:txBody>
                    <a:bodyPr/>
                    <a:lstStyle/>
                    <a:p>
                      <a:pPr indent="0" lvl="0" marL="0" marR="0" rtl="0" algn="l">
                        <a:lnSpc>
                          <a:spcPct val="115000"/>
                        </a:lnSpc>
                        <a:spcBef>
                          <a:spcPts val="0"/>
                        </a:spcBef>
                        <a:spcAft>
                          <a:spcPts val="0"/>
                        </a:spcAft>
                        <a:buNone/>
                      </a:pPr>
                      <a:r>
                        <a:rPr lang="en-US" sz="2000" u="none" cap="none" strike="noStrike">
                          <a:latin typeface="Arial"/>
                          <a:ea typeface="Arial"/>
                          <a:cs typeface="Arial"/>
                          <a:sym typeface="Arial"/>
                        </a:rPr>
                        <a:t>Deformation - a gross violation of the shape of the joint with subluxation, dislocation of the joint, ankylosis with arthritis</a:t>
                      </a:r>
                      <a:endParaRPr sz="2000" u="none" cap="none" strike="noStrike">
                        <a:latin typeface="Arial"/>
                        <a:ea typeface="Arial"/>
                        <a:cs typeface="Arial"/>
                        <a:sym typeface="Arial"/>
                      </a:endParaRPr>
                    </a:p>
                  </a:txBody>
                  <a:tcPr marT="0" marB="0" marR="68575" marL="68575"/>
                </a:tc>
              </a:tr>
              <a:tr h="381975">
                <a:tc>
                  <a:txBody>
                    <a:bodyPr/>
                    <a:lstStyle/>
                    <a:p>
                      <a:pPr indent="0" lvl="0" marL="0" marR="0" rtl="0" algn="l">
                        <a:lnSpc>
                          <a:spcPct val="115000"/>
                        </a:lnSpc>
                        <a:spcBef>
                          <a:spcPts val="0"/>
                        </a:spcBef>
                        <a:spcAft>
                          <a:spcPts val="0"/>
                        </a:spcAft>
                        <a:buNone/>
                      </a:pPr>
                      <a:r>
                        <a:rPr b="1" lang="en-US" sz="2000" u="none" cap="none" strike="noStrike">
                          <a:latin typeface="Arial"/>
                          <a:ea typeface="Arial"/>
                          <a:cs typeface="Arial"/>
                          <a:sym typeface="Arial"/>
                        </a:rPr>
                        <a:t>Outlines (shape)</a:t>
                      </a:r>
                      <a:endParaRPr b="1" sz="2000" u="none" cap="none" strike="noStrike">
                        <a:latin typeface="Arial"/>
                        <a:ea typeface="Arial"/>
                        <a:cs typeface="Arial"/>
                        <a:sym typeface="Arial"/>
                      </a:endParaRPr>
                    </a:p>
                  </a:txBody>
                  <a:tcPr marT="0" marB="0" marR="68575" marL="68575"/>
                </a:tc>
                <a:tc>
                  <a:txBody>
                    <a:bodyPr/>
                    <a:lstStyle/>
                    <a:p>
                      <a:pPr indent="0" lvl="0" marL="0" marR="0" rtl="0" algn="l">
                        <a:lnSpc>
                          <a:spcPct val="115000"/>
                        </a:lnSpc>
                        <a:spcBef>
                          <a:spcPts val="0"/>
                        </a:spcBef>
                        <a:spcAft>
                          <a:spcPts val="0"/>
                        </a:spcAft>
                        <a:buNone/>
                      </a:pPr>
                      <a:r>
                        <a:rPr lang="en-US" sz="2000" u="none" cap="none" strike="noStrike">
                          <a:latin typeface="Arial"/>
                          <a:ea typeface="Arial"/>
                          <a:cs typeface="Arial"/>
                          <a:sym typeface="Arial"/>
                        </a:rPr>
                        <a:t>Smoothness in acute arthritis</a:t>
                      </a:r>
                      <a:endParaRPr sz="2000" u="none" cap="none" strike="noStrike">
                        <a:latin typeface="Arial"/>
                        <a:ea typeface="Arial"/>
                        <a:cs typeface="Arial"/>
                        <a:sym typeface="Arial"/>
                      </a:endParaRPr>
                    </a:p>
                  </a:txBody>
                  <a:tcPr marT="0" marB="0" marR="68575" marL="68575"/>
                </a:tc>
                <a:tc>
                  <a:txBody>
                    <a:bodyPr/>
                    <a:lstStyle/>
                    <a:p>
                      <a:pPr indent="0" lvl="0" marL="0" marR="0" rtl="0" algn="l">
                        <a:lnSpc>
                          <a:spcPct val="115000"/>
                        </a:lnSpc>
                        <a:spcBef>
                          <a:spcPts val="0"/>
                        </a:spcBef>
                        <a:spcAft>
                          <a:spcPts val="0"/>
                        </a:spcAft>
                        <a:buNone/>
                      </a:pPr>
                      <a:r>
                        <a:rPr lang="en-US" sz="2000" u="none" cap="none" strike="noStrike">
                          <a:latin typeface="Arial"/>
                          <a:ea typeface="Arial"/>
                          <a:cs typeface="Arial"/>
                          <a:sym typeface="Arial"/>
                        </a:rPr>
                        <a:t> </a:t>
                      </a:r>
                      <a:endParaRPr/>
                    </a:p>
                  </a:txBody>
                  <a:tcPr marT="0" marB="0" marR="68575" marL="68575"/>
                </a:tc>
              </a:tr>
              <a:tr h="974875">
                <a:tc>
                  <a:txBody>
                    <a:bodyPr/>
                    <a:lstStyle/>
                    <a:p>
                      <a:pPr indent="0" lvl="0" marL="0" marR="0" rtl="0" algn="l">
                        <a:lnSpc>
                          <a:spcPct val="115000"/>
                        </a:lnSpc>
                        <a:spcBef>
                          <a:spcPts val="0"/>
                        </a:spcBef>
                        <a:spcAft>
                          <a:spcPts val="0"/>
                        </a:spcAft>
                        <a:buNone/>
                      </a:pPr>
                      <a:r>
                        <a:rPr b="1" lang="en-US" sz="2000" u="none" cap="none" strike="noStrike">
                          <a:latin typeface="Arial"/>
                          <a:ea typeface="Arial"/>
                          <a:cs typeface="Arial"/>
                          <a:sym typeface="Arial"/>
                        </a:rPr>
                        <a:t>Special types of configuration</a:t>
                      </a:r>
                      <a:endParaRPr/>
                    </a:p>
                  </a:txBody>
                  <a:tcPr marT="0" marB="0" marR="68575" marL="68575"/>
                </a:tc>
                <a:tc>
                  <a:txBody>
                    <a:bodyPr/>
                    <a:lstStyle/>
                    <a:p>
                      <a:pPr indent="0" lvl="0" marL="0" marR="0" rtl="0" algn="l">
                        <a:lnSpc>
                          <a:spcPct val="115000"/>
                        </a:lnSpc>
                        <a:spcBef>
                          <a:spcPts val="0"/>
                        </a:spcBef>
                        <a:spcAft>
                          <a:spcPts val="0"/>
                        </a:spcAft>
                        <a:buNone/>
                      </a:pPr>
                      <a:r>
                        <a:rPr lang="en-US" sz="2000" u="none" cap="none" strike="noStrike">
                          <a:latin typeface="Arial"/>
                          <a:ea typeface="Arial"/>
                          <a:cs typeface="Arial"/>
                          <a:sym typeface="Arial"/>
                        </a:rPr>
                        <a:t>“Walrus fin“ (ulnar deviation).</a:t>
                      </a:r>
                      <a:endParaRPr sz="2000" u="none" cap="none" strike="noStrike">
                        <a:latin typeface="Arial"/>
                        <a:ea typeface="Arial"/>
                        <a:cs typeface="Arial"/>
                        <a:sym typeface="Arial"/>
                      </a:endParaRPr>
                    </a:p>
                    <a:p>
                      <a:pPr indent="0" lvl="0" marL="0" marR="0" rtl="0" algn="l">
                        <a:lnSpc>
                          <a:spcPct val="115000"/>
                        </a:lnSpc>
                        <a:spcBef>
                          <a:spcPts val="0"/>
                        </a:spcBef>
                        <a:spcAft>
                          <a:spcPts val="0"/>
                        </a:spcAft>
                        <a:buNone/>
                      </a:pPr>
                      <a:r>
                        <a:rPr lang="en-US" sz="2000" u="none" cap="none" strike="noStrike">
                          <a:latin typeface="Arial"/>
                          <a:ea typeface="Arial"/>
                          <a:cs typeface="Arial"/>
                          <a:sym typeface="Arial"/>
                        </a:rPr>
                        <a:t>“Swan Neck”.</a:t>
                      </a:r>
                      <a:endParaRPr sz="2000" u="none" cap="none" strike="noStrike">
                        <a:latin typeface="Arial"/>
                        <a:ea typeface="Arial"/>
                        <a:cs typeface="Arial"/>
                        <a:sym typeface="Arial"/>
                      </a:endParaRPr>
                    </a:p>
                    <a:p>
                      <a:pPr indent="0" lvl="0" marL="0" marR="0" rtl="0" algn="l">
                        <a:lnSpc>
                          <a:spcPct val="115000"/>
                        </a:lnSpc>
                        <a:spcBef>
                          <a:spcPts val="0"/>
                        </a:spcBef>
                        <a:spcAft>
                          <a:spcPts val="0"/>
                        </a:spcAft>
                        <a:buNone/>
                      </a:pPr>
                      <a:r>
                        <a:rPr lang="en-US" sz="2000" u="none" cap="none" strike="noStrike">
                          <a:latin typeface="Arial"/>
                          <a:ea typeface="Arial"/>
                          <a:cs typeface="Arial"/>
                          <a:sym typeface="Arial"/>
                        </a:rPr>
                        <a:t>“</a:t>
                      </a:r>
                      <a:r>
                        <a:rPr lang="en-US" sz="1800" u="none" cap="none" strike="noStrike">
                          <a:solidFill>
                            <a:schemeClr val="dk1"/>
                          </a:solidFill>
                          <a:latin typeface="Century Gothic"/>
                          <a:ea typeface="Century Gothic"/>
                          <a:cs typeface="Century Gothic"/>
                          <a:sym typeface="Century Gothic"/>
                        </a:rPr>
                        <a:t>boutonniere deformity</a:t>
                      </a:r>
                      <a:endParaRPr/>
                    </a:p>
                    <a:p>
                      <a:pPr indent="0" lvl="0" marL="0" marR="0" rtl="0" algn="l">
                        <a:lnSpc>
                          <a:spcPct val="115000"/>
                        </a:lnSpc>
                        <a:spcBef>
                          <a:spcPts val="0"/>
                        </a:spcBef>
                        <a:spcAft>
                          <a:spcPts val="0"/>
                        </a:spcAft>
                        <a:buNone/>
                      </a:pPr>
                      <a:r>
                        <a:rPr lang="en-US" sz="1800" u="none" cap="none" strike="noStrike">
                          <a:solidFill>
                            <a:schemeClr val="dk1"/>
                          </a:solidFill>
                          <a:latin typeface="Century Gothic"/>
                          <a:ea typeface="Century Gothic"/>
                          <a:cs typeface="Century Gothic"/>
                          <a:sym typeface="Century Gothic"/>
                        </a:rPr>
                        <a:t>"button loop" </a:t>
                      </a:r>
                      <a:endParaRPr sz="2000" u="none" cap="none" strike="noStrike">
                        <a:latin typeface="Arial"/>
                        <a:ea typeface="Arial"/>
                        <a:cs typeface="Arial"/>
                        <a:sym typeface="Arial"/>
                      </a:endParaRPr>
                    </a:p>
                  </a:txBody>
                  <a:tcPr marT="0" marB="0" marR="68575" marL="68575"/>
                </a:tc>
                <a:tc>
                  <a:txBody>
                    <a:bodyPr/>
                    <a:lstStyle/>
                    <a:p>
                      <a:pPr indent="0" lvl="0" marL="0" marR="0" rtl="0" algn="l">
                        <a:lnSpc>
                          <a:spcPct val="115000"/>
                        </a:lnSpc>
                        <a:spcBef>
                          <a:spcPts val="0"/>
                        </a:spcBef>
                        <a:spcAft>
                          <a:spcPts val="0"/>
                        </a:spcAft>
                        <a:buNone/>
                      </a:pPr>
                      <a:r>
                        <a:rPr lang="en-US" sz="2000" u="none" cap="none" strike="noStrike">
                          <a:latin typeface="Arial"/>
                          <a:ea typeface="Arial"/>
                          <a:cs typeface="Arial"/>
                          <a:sym typeface="Arial"/>
                        </a:rPr>
                        <a:t>Hallux valgus </a:t>
                      </a:r>
                      <a:endParaRPr sz="2000" u="none" cap="none" strike="noStrike">
                        <a:latin typeface="Arial"/>
                        <a:ea typeface="Arial"/>
                        <a:cs typeface="Arial"/>
                        <a:sym typeface="Arial"/>
                      </a:endParaRPr>
                    </a:p>
                    <a:p>
                      <a:pPr indent="0" lvl="0" marL="0" marR="0" rtl="0" algn="l">
                        <a:lnSpc>
                          <a:spcPct val="115000"/>
                        </a:lnSpc>
                        <a:spcBef>
                          <a:spcPts val="0"/>
                        </a:spcBef>
                        <a:spcAft>
                          <a:spcPts val="0"/>
                        </a:spcAft>
                        <a:buNone/>
                      </a:pPr>
                      <a:r>
                        <a:rPr lang="en-US" sz="2000" u="none" cap="none" strike="noStrike">
                          <a:latin typeface="Arial"/>
                          <a:ea typeface="Arial"/>
                          <a:cs typeface="Arial"/>
                          <a:sym typeface="Arial"/>
                        </a:rPr>
                        <a:t>Heberden’ and Bouchard’ nodes</a:t>
                      </a:r>
                      <a:endParaRPr sz="2000" u="none" cap="none" strike="noStrike">
                        <a:latin typeface="Arial"/>
                        <a:ea typeface="Arial"/>
                        <a:cs typeface="Arial"/>
                        <a:sym typeface="Arial"/>
                      </a:endParaRPr>
                    </a:p>
                    <a:p>
                      <a:pPr indent="0" lvl="0" marL="0" marR="0" rtl="0" algn="l">
                        <a:lnSpc>
                          <a:spcPct val="115000"/>
                        </a:lnSpc>
                        <a:spcBef>
                          <a:spcPts val="0"/>
                        </a:spcBef>
                        <a:spcAft>
                          <a:spcPts val="0"/>
                        </a:spcAft>
                        <a:buNone/>
                      </a:pPr>
                      <a:r>
                        <a:t/>
                      </a:r>
                      <a:endParaRPr sz="2000" u="none" cap="none" strike="noStrike">
                        <a:latin typeface="Arial"/>
                        <a:ea typeface="Arial"/>
                        <a:cs typeface="Arial"/>
                        <a:sym typeface="Arial"/>
                      </a:endParaRPr>
                    </a:p>
                  </a:txBody>
                  <a:tcPr marT="0" marB="0" marR="68575" marL="68575"/>
                </a:tc>
              </a:tr>
              <a:tr h="596775">
                <a:tc>
                  <a:txBody>
                    <a:bodyPr/>
                    <a:lstStyle/>
                    <a:p>
                      <a:pPr indent="0" lvl="0" marL="0" marR="0" rtl="0" algn="l">
                        <a:lnSpc>
                          <a:spcPct val="115000"/>
                        </a:lnSpc>
                        <a:spcBef>
                          <a:spcPts val="0"/>
                        </a:spcBef>
                        <a:spcAft>
                          <a:spcPts val="0"/>
                        </a:spcAft>
                        <a:buNone/>
                      </a:pPr>
                      <a:r>
                        <a:rPr b="1" lang="en-US" sz="2000" u="none" cap="none" strike="noStrike">
                          <a:latin typeface="Arial"/>
                          <a:ea typeface="Arial"/>
                          <a:cs typeface="Arial"/>
                          <a:sym typeface="Arial"/>
                        </a:rPr>
                        <a:t>Skin over the joint</a:t>
                      </a:r>
                      <a:endParaRPr b="1" sz="2000" u="none" cap="none" strike="noStrike">
                        <a:latin typeface="Arial"/>
                        <a:ea typeface="Arial"/>
                        <a:cs typeface="Arial"/>
                        <a:sym typeface="Arial"/>
                      </a:endParaRPr>
                    </a:p>
                  </a:txBody>
                  <a:tcPr marT="0" marB="0" marR="68575" marL="68575"/>
                </a:tc>
                <a:tc>
                  <a:txBody>
                    <a:bodyPr/>
                    <a:lstStyle/>
                    <a:p>
                      <a:pPr indent="0" lvl="0" marL="0" marR="0" rtl="0" algn="l">
                        <a:lnSpc>
                          <a:spcPct val="115000"/>
                        </a:lnSpc>
                        <a:spcBef>
                          <a:spcPts val="0"/>
                        </a:spcBef>
                        <a:spcAft>
                          <a:spcPts val="0"/>
                        </a:spcAft>
                        <a:buNone/>
                      </a:pPr>
                      <a:r>
                        <a:rPr lang="en-US" sz="2000" u="none" cap="none" strike="noStrike">
                          <a:latin typeface="Arial"/>
                          <a:ea typeface="Arial"/>
                          <a:cs typeface="Arial"/>
                          <a:sym typeface="Arial"/>
                        </a:rPr>
                        <a:t>Tense, shiny.</a:t>
                      </a:r>
                      <a:endParaRPr sz="2000" u="none" cap="none" strike="noStrike">
                        <a:latin typeface="Arial"/>
                        <a:ea typeface="Arial"/>
                        <a:cs typeface="Arial"/>
                        <a:sym typeface="Arial"/>
                      </a:endParaRPr>
                    </a:p>
                    <a:p>
                      <a:pPr indent="0" lvl="0" marL="0" marR="0" rtl="0" algn="l">
                        <a:lnSpc>
                          <a:spcPct val="115000"/>
                        </a:lnSpc>
                        <a:spcBef>
                          <a:spcPts val="0"/>
                        </a:spcBef>
                        <a:spcAft>
                          <a:spcPts val="0"/>
                        </a:spcAft>
                        <a:buNone/>
                      </a:pPr>
                      <a:r>
                        <a:rPr lang="en-US" sz="2000" u="none" cap="none" strike="noStrike">
                          <a:latin typeface="Arial"/>
                          <a:ea typeface="Arial"/>
                          <a:cs typeface="Arial"/>
                          <a:sym typeface="Arial"/>
                        </a:rPr>
                        <a:t>Hyperemia.</a:t>
                      </a:r>
                      <a:endParaRPr/>
                    </a:p>
                  </a:txBody>
                  <a:tcPr marT="0" marB="0" marR="68575" marL="68575"/>
                </a:tc>
                <a:tc>
                  <a:txBody>
                    <a:bodyPr/>
                    <a:lstStyle/>
                    <a:p>
                      <a:pPr indent="0" lvl="0" marL="0" marR="0" rtl="0" algn="l">
                        <a:lnSpc>
                          <a:spcPct val="115000"/>
                        </a:lnSpc>
                        <a:spcBef>
                          <a:spcPts val="0"/>
                        </a:spcBef>
                        <a:spcAft>
                          <a:spcPts val="0"/>
                        </a:spcAft>
                        <a:buNone/>
                      </a:pPr>
                      <a:r>
                        <a:rPr lang="en-US" sz="2000" u="none" cap="none" strike="noStrike">
                          <a:latin typeface="Arial"/>
                          <a:ea typeface="Arial"/>
                          <a:cs typeface="Arial"/>
                          <a:sym typeface="Arial"/>
                        </a:rPr>
                        <a:t> </a:t>
                      </a:r>
                      <a:endParaRPr/>
                    </a:p>
                  </a:txBody>
                  <a:tcPr marT="0" marB="0" marR="68575" marL="68575"/>
                </a:tc>
              </a:tr>
              <a:tr h="637175">
                <a:tc>
                  <a:txBody>
                    <a:bodyPr/>
                    <a:lstStyle/>
                    <a:p>
                      <a:pPr indent="0" lvl="0" marL="0" marR="0" rtl="0" algn="l">
                        <a:lnSpc>
                          <a:spcPct val="115000"/>
                        </a:lnSpc>
                        <a:spcBef>
                          <a:spcPts val="0"/>
                        </a:spcBef>
                        <a:spcAft>
                          <a:spcPts val="0"/>
                        </a:spcAft>
                        <a:buNone/>
                      </a:pPr>
                      <a:r>
                        <a:rPr b="1" lang="en-US" sz="2000" u="none" cap="none" strike="noStrike">
                          <a:latin typeface="Arial"/>
                          <a:ea typeface="Arial"/>
                          <a:cs typeface="Arial"/>
                          <a:sym typeface="Arial"/>
                        </a:rPr>
                        <a:t>Periarticular muscles</a:t>
                      </a:r>
                      <a:endParaRPr b="1" sz="2000" u="none" cap="none" strike="noStrike">
                        <a:latin typeface="Arial"/>
                        <a:ea typeface="Arial"/>
                        <a:cs typeface="Arial"/>
                        <a:sym typeface="Arial"/>
                      </a:endParaRPr>
                    </a:p>
                  </a:txBody>
                  <a:tcPr marT="0" marB="0" marR="68575" marL="68575"/>
                </a:tc>
                <a:tc>
                  <a:txBody>
                    <a:bodyPr/>
                    <a:lstStyle/>
                    <a:p>
                      <a:pPr indent="0" lvl="0" marL="0" marR="0" rtl="0" algn="l">
                        <a:lnSpc>
                          <a:spcPct val="115000"/>
                        </a:lnSpc>
                        <a:spcBef>
                          <a:spcPts val="0"/>
                        </a:spcBef>
                        <a:spcAft>
                          <a:spcPts val="0"/>
                        </a:spcAft>
                        <a:buNone/>
                      </a:pPr>
                      <a:r>
                        <a:rPr lang="en-US" sz="2000" u="none" cap="none" strike="noStrike">
                          <a:latin typeface="Arial"/>
                          <a:ea typeface="Arial"/>
                          <a:cs typeface="Arial"/>
                          <a:sym typeface="Arial"/>
                        </a:rPr>
                        <a:t>Atrophy of the muscles of the extensor joints in chronic arthritis.</a:t>
                      </a:r>
                      <a:endParaRPr sz="2000" u="none" cap="none" strike="noStrike">
                        <a:latin typeface="Arial"/>
                        <a:ea typeface="Arial"/>
                        <a:cs typeface="Arial"/>
                        <a:sym typeface="Arial"/>
                      </a:endParaRPr>
                    </a:p>
                    <a:p>
                      <a:pPr indent="0" lvl="0" marL="0" marR="0" rtl="0" algn="l">
                        <a:lnSpc>
                          <a:spcPct val="115000"/>
                        </a:lnSpc>
                        <a:spcBef>
                          <a:spcPts val="0"/>
                        </a:spcBef>
                        <a:spcAft>
                          <a:spcPts val="0"/>
                        </a:spcAft>
                        <a:buNone/>
                      </a:pPr>
                      <a:r>
                        <a:rPr lang="en-US" sz="2000" u="none" cap="none" strike="noStrike">
                          <a:latin typeface="Arial"/>
                          <a:ea typeface="Arial"/>
                          <a:cs typeface="Arial"/>
                          <a:sym typeface="Arial"/>
                        </a:rPr>
                        <a:t>Atrophy of tenar, hypotenar, interosseous muscles of the rear of the hands in RA</a:t>
                      </a:r>
                      <a:endParaRPr sz="2000" u="none" cap="none" strike="noStrike">
                        <a:latin typeface="Arial"/>
                        <a:ea typeface="Arial"/>
                        <a:cs typeface="Arial"/>
                        <a:sym typeface="Arial"/>
                      </a:endParaRPr>
                    </a:p>
                  </a:txBody>
                  <a:tcPr marT="0" marB="0" marR="68575" marL="68575"/>
                </a:tc>
                <a:tc>
                  <a:txBody>
                    <a:bodyPr/>
                    <a:lstStyle/>
                    <a:p>
                      <a:pPr indent="0" lvl="0" marL="0" marR="0" rtl="0" algn="l">
                        <a:lnSpc>
                          <a:spcPct val="115000"/>
                        </a:lnSpc>
                        <a:spcBef>
                          <a:spcPts val="0"/>
                        </a:spcBef>
                        <a:spcAft>
                          <a:spcPts val="0"/>
                        </a:spcAft>
                        <a:buNone/>
                      </a:pPr>
                      <a:r>
                        <a:rPr lang="en-US" sz="2000" u="none" cap="none" strike="noStrike">
                          <a:latin typeface="Arial"/>
                          <a:ea typeface="Arial"/>
                          <a:cs typeface="Arial"/>
                          <a:sym typeface="Arial"/>
                        </a:rPr>
                        <a:t> </a:t>
                      </a:r>
                      <a:endParaRPr sz="2000" u="none" cap="none" strike="noStrike">
                        <a:latin typeface="Arial"/>
                        <a:ea typeface="Arial"/>
                        <a:cs typeface="Arial"/>
                        <a:sym typeface="Arial"/>
                      </a:endParaRPr>
                    </a:p>
                  </a:txBody>
                  <a:tcPr marT="0" marB="0" marR="68575" marL="68575"/>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16"/>
          <p:cNvSpPr txBox="1"/>
          <p:nvPr>
            <p:ph type="title"/>
          </p:nvPr>
        </p:nvSpPr>
        <p:spPr>
          <a:xfrm>
            <a:off x="2342668" y="0"/>
            <a:ext cx="8911687" cy="920816"/>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FF0000"/>
              </a:buClr>
              <a:buSzPts val="3600"/>
              <a:buFont typeface="Century Gothic"/>
              <a:buNone/>
            </a:pPr>
            <a:r>
              <a:rPr b="1" lang="en-US">
                <a:solidFill>
                  <a:srgbClr val="FF0000"/>
                </a:solidFill>
              </a:rPr>
              <a:t>arthritis versus arthrosis - palpation</a:t>
            </a:r>
            <a:endParaRPr sz="3200"/>
          </a:p>
        </p:txBody>
      </p:sp>
      <p:graphicFrame>
        <p:nvGraphicFramePr>
          <p:cNvPr id="282" name="Google Shape;282;p16"/>
          <p:cNvGraphicFramePr/>
          <p:nvPr/>
        </p:nvGraphicFramePr>
        <p:xfrm>
          <a:off x="231006" y="1075891"/>
          <a:ext cx="3000000" cy="3000000"/>
        </p:xfrm>
        <a:graphic>
          <a:graphicData uri="http://schemas.openxmlformats.org/drawingml/2006/table">
            <a:tbl>
              <a:tblPr bandRow="1" firstRow="1">
                <a:noFill/>
                <a:tableStyleId>{501DC648-249A-423F-B5F9-25B9B06618B7}</a:tableStyleId>
              </a:tblPr>
              <a:tblGrid>
                <a:gridCol w="2332700"/>
                <a:gridCol w="5170375"/>
                <a:gridCol w="4239775"/>
              </a:tblGrid>
              <a:tr h="254000">
                <a:tc>
                  <a:txBody>
                    <a:bodyPr/>
                    <a:lstStyle/>
                    <a:p>
                      <a:pPr indent="0" lvl="0" marL="0" marR="0" rtl="0" algn="ctr">
                        <a:lnSpc>
                          <a:spcPct val="115000"/>
                        </a:lnSpc>
                        <a:spcBef>
                          <a:spcPts val="0"/>
                        </a:spcBef>
                        <a:spcAft>
                          <a:spcPts val="0"/>
                        </a:spcAft>
                        <a:buNone/>
                      </a:pPr>
                      <a:r>
                        <a:t/>
                      </a:r>
                      <a:endParaRPr sz="2000" u="none" cap="none" strike="noStrike">
                        <a:latin typeface="Arial"/>
                        <a:ea typeface="Arial"/>
                        <a:cs typeface="Arial"/>
                        <a:sym typeface="Arial"/>
                      </a:endParaRPr>
                    </a:p>
                  </a:txBody>
                  <a:tcPr marT="0" marB="0" marR="68575" marL="68575"/>
                </a:tc>
                <a:tc>
                  <a:txBody>
                    <a:bodyPr/>
                    <a:lstStyle/>
                    <a:p>
                      <a:pPr indent="0" lvl="0" marL="0" marR="0" rtl="0" algn="ctr">
                        <a:lnSpc>
                          <a:spcPct val="115000"/>
                        </a:lnSpc>
                        <a:spcBef>
                          <a:spcPts val="0"/>
                        </a:spcBef>
                        <a:spcAft>
                          <a:spcPts val="0"/>
                        </a:spcAft>
                        <a:buNone/>
                      </a:pPr>
                      <a:r>
                        <a:rPr b="1" lang="en-US" sz="2000" u="none" cap="none" strike="noStrike">
                          <a:latin typeface="Arial"/>
                          <a:ea typeface="Arial"/>
                          <a:cs typeface="Arial"/>
                          <a:sym typeface="Arial"/>
                        </a:rPr>
                        <a:t>Arthritis</a:t>
                      </a:r>
                      <a:endParaRPr sz="2000" u="none" cap="none" strike="noStrike">
                        <a:latin typeface="Arial"/>
                        <a:ea typeface="Arial"/>
                        <a:cs typeface="Arial"/>
                        <a:sym typeface="Arial"/>
                      </a:endParaRPr>
                    </a:p>
                  </a:txBody>
                  <a:tcPr marT="0" marB="0" marR="68575" marL="68575"/>
                </a:tc>
                <a:tc>
                  <a:txBody>
                    <a:bodyPr/>
                    <a:lstStyle/>
                    <a:p>
                      <a:pPr indent="0" lvl="0" marL="0" marR="0" rtl="0" algn="ctr">
                        <a:lnSpc>
                          <a:spcPct val="115000"/>
                        </a:lnSpc>
                        <a:spcBef>
                          <a:spcPts val="0"/>
                        </a:spcBef>
                        <a:spcAft>
                          <a:spcPts val="0"/>
                        </a:spcAft>
                        <a:buNone/>
                      </a:pPr>
                      <a:r>
                        <a:rPr b="1" lang="en-US" sz="2000" u="none" cap="none" strike="noStrike">
                          <a:latin typeface="Arial"/>
                          <a:ea typeface="Arial"/>
                          <a:cs typeface="Arial"/>
                          <a:sym typeface="Arial"/>
                        </a:rPr>
                        <a:t>Osteoarthritis (Octeoarthrosis)</a:t>
                      </a:r>
                      <a:endParaRPr sz="2000" u="none" cap="none" strike="noStrike">
                        <a:latin typeface="Arial"/>
                        <a:ea typeface="Arial"/>
                        <a:cs typeface="Arial"/>
                        <a:sym typeface="Arial"/>
                      </a:endParaRPr>
                    </a:p>
                  </a:txBody>
                  <a:tcPr marT="0" marB="0" marR="68575" marL="68575"/>
                </a:tc>
              </a:tr>
              <a:tr h="402975">
                <a:tc>
                  <a:txBody>
                    <a:bodyPr/>
                    <a:lstStyle/>
                    <a:p>
                      <a:pPr indent="0" lvl="0" marL="0" marR="0" rtl="0" algn="l">
                        <a:lnSpc>
                          <a:spcPct val="115000"/>
                        </a:lnSpc>
                        <a:spcBef>
                          <a:spcPts val="0"/>
                        </a:spcBef>
                        <a:spcAft>
                          <a:spcPts val="0"/>
                        </a:spcAft>
                        <a:buNone/>
                      </a:pPr>
                      <a:r>
                        <a:rPr lang="en-US" sz="2000" u="none" cap="none" strike="noStrike">
                          <a:latin typeface="Arial"/>
                          <a:ea typeface="Arial"/>
                          <a:cs typeface="Arial"/>
                          <a:sym typeface="Arial"/>
                        </a:rPr>
                        <a:t>Palpation pain</a:t>
                      </a:r>
                      <a:endParaRPr sz="2000" u="none" cap="none" strike="noStrike">
                        <a:latin typeface="Arial"/>
                        <a:ea typeface="Arial"/>
                        <a:cs typeface="Arial"/>
                        <a:sym typeface="Arial"/>
                      </a:endParaRPr>
                    </a:p>
                  </a:txBody>
                  <a:tcPr marT="0" marB="0" marR="68575" marL="68575"/>
                </a:tc>
                <a:tc>
                  <a:txBody>
                    <a:bodyPr/>
                    <a:lstStyle/>
                    <a:p>
                      <a:pPr indent="0" lvl="0" marL="0" marR="0" rtl="0" algn="l">
                        <a:lnSpc>
                          <a:spcPct val="115000"/>
                        </a:lnSpc>
                        <a:spcBef>
                          <a:spcPts val="0"/>
                        </a:spcBef>
                        <a:spcAft>
                          <a:spcPts val="0"/>
                        </a:spcAft>
                        <a:buNone/>
                      </a:pPr>
                      <a:r>
                        <a:rPr lang="en-US" sz="2000" u="none" cap="none" strike="noStrike">
                          <a:latin typeface="Arial"/>
                          <a:ea typeface="Arial"/>
                          <a:cs typeface="Arial"/>
                          <a:sym typeface="Arial"/>
                        </a:rPr>
                        <a:t>Diffuse pain in all parts of the joint with arthritis.</a:t>
                      </a:r>
                      <a:endParaRPr sz="2000" u="none" cap="none" strike="noStrike">
                        <a:latin typeface="Arial"/>
                        <a:ea typeface="Arial"/>
                        <a:cs typeface="Arial"/>
                        <a:sym typeface="Arial"/>
                      </a:endParaRPr>
                    </a:p>
                  </a:txBody>
                  <a:tcPr marT="0" marB="0" marR="68575" marL="68575"/>
                </a:tc>
                <a:tc>
                  <a:txBody>
                    <a:bodyPr/>
                    <a:lstStyle/>
                    <a:p>
                      <a:pPr indent="0" lvl="0" marL="0" marR="0" rtl="0" algn="l">
                        <a:lnSpc>
                          <a:spcPct val="115000"/>
                        </a:lnSpc>
                        <a:spcBef>
                          <a:spcPts val="0"/>
                        </a:spcBef>
                        <a:spcAft>
                          <a:spcPts val="0"/>
                        </a:spcAft>
                        <a:buNone/>
                      </a:pPr>
                      <a:r>
                        <a:rPr lang="en-US" sz="2000" u="none" cap="none" strike="noStrike">
                          <a:latin typeface="Arial"/>
                          <a:ea typeface="Arial"/>
                          <a:cs typeface="Arial"/>
                          <a:sym typeface="Arial"/>
                        </a:rPr>
                        <a:t> </a:t>
                      </a:r>
                      <a:endParaRPr sz="2000" u="none" cap="none" strike="noStrike">
                        <a:latin typeface="Arial"/>
                        <a:ea typeface="Arial"/>
                        <a:cs typeface="Arial"/>
                        <a:sym typeface="Arial"/>
                      </a:endParaRPr>
                    </a:p>
                  </a:txBody>
                  <a:tcPr marT="0" marB="0" marR="68575" marL="68575"/>
                </a:tc>
              </a:tr>
              <a:tr h="1299725">
                <a:tc>
                  <a:txBody>
                    <a:bodyPr/>
                    <a:lstStyle/>
                    <a:p>
                      <a:pPr indent="0" lvl="0" marL="0" marR="0" rtl="0" algn="l">
                        <a:lnSpc>
                          <a:spcPct val="115000"/>
                        </a:lnSpc>
                        <a:spcBef>
                          <a:spcPts val="0"/>
                        </a:spcBef>
                        <a:spcAft>
                          <a:spcPts val="0"/>
                        </a:spcAft>
                        <a:buNone/>
                      </a:pPr>
                      <a:r>
                        <a:rPr lang="en-US" sz="2000" u="none" cap="none" strike="noStrike">
                          <a:latin typeface="Arial"/>
                          <a:ea typeface="Arial"/>
                          <a:cs typeface="Arial"/>
                          <a:sym typeface="Arial"/>
                        </a:rPr>
                        <a:t>Degree of pain</a:t>
                      </a:r>
                      <a:endParaRPr sz="2000" u="none" cap="none" strike="noStrike">
                        <a:latin typeface="Arial"/>
                        <a:ea typeface="Arial"/>
                        <a:cs typeface="Arial"/>
                        <a:sym typeface="Arial"/>
                      </a:endParaRPr>
                    </a:p>
                  </a:txBody>
                  <a:tcPr marT="0" marB="0" marR="68575" marL="68575"/>
                </a:tc>
                <a:tc>
                  <a:txBody>
                    <a:bodyPr/>
                    <a:lstStyle/>
                    <a:p>
                      <a:pPr indent="0" lvl="0" marL="0" marR="0" rtl="0" algn="l">
                        <a:lnSpc>
                          <a:spcPct val="115000"/>
                        </a:lnSpc>
                        <a:spcBef>
                          <a:spcPts val="0"/>
                        </a:spcBef>
                        <a:spcAft>
                          <a:spcPts val="0"/>
                        </a:spcAft>
                        <a:buNone/>
                      </a:pPr>
                      <a:r>
                        <a:rPr i="1" lang="en-US" sz="2000" u="none" cap="none" strike="noStrike">
                          <a:latin typeface="Arial"/>
                          <a:ea typeface="Arial"/>
                          <a:cs typeface="Arial"/>
                          <a:sym typeface="Arial"/>
                        </a:rPr>
                        <a:t>Intense pain</a:t>
                      </a:r>
                      <a:r>
                        <a:rPr lang="en-US" sz="2000" u="none" cap="none" strike="noStrike">
                          <a:latin typeface="Arial"/>
                          <a:ea typeface="Arial"/>
                          <a:cs typeface="Arial"/>
                          <a:sym typeface="Arial"/>
                        </a:rPr>
                        <a:t> - with purulent, microcrystalline arthritis (including gout).</a:t>
                      </a:r>
                      <a:endParaRPr sz="2000" u="none" cap="none" strike="noStrike">
                        <a:latin typeface="Arial"/>
                        <a:ea typeface="Arial"/>
                        <a:cs typeface="Arial"/>
                        <a:sym typeface="Arial"/>
                      </a:endParaRPr>
                    </a:p>
                    <a:p>
                      <a:pPr indent="0" lvl="0" marL="0" marR="0" rtl="0" algn="l">
                        <a:lnSpc>
                          <a:spcPct val="115000"/>
                        </a:lnSpc>
                        <a:spcBef>
                          <a:spcPts val="0"/>
                        </a:spcBef>
                        <a:spcAft>
                          <a:spcPts val="0"/>
                        </a:spcAft>
                        <a:buNone/>
                      </a:pPr>
                      <a:r>
                        <a:rPr i="1" lang="en-US" sz="2000" u="none" cap="none" strike="noStrike">
                          <a:latin typeface="Arial"/>
                          <a:ea typeface="Arial"/>
                          <a:cs typeface="Arial"/>
                          <a:sym typeface="Arial"/>
                        </a:rPr>
                        <a:t>Significant pain - </a:t>
                      </a:r>
                      <a:r>
                        <a:rPr lang="en-US" sz="2000" u="none" cap="none" strike="noStrike">
                          <a:latin typeface="Arial"/>
                          <a:ea typeface="Arial"/>
                          <a:cs typeface="Arial"/>
                          <a:sym typeface="Arial"/>
                        </a:rPr>
                        <a:t>with reactive, rheumatoid arthritis, shoulder-scapular periarthritis.</a:t>
                      </a:r>
                      <a:endParaRPr sz="2000" u="none" cap="none" strike="noStrike">
                        <a:latin typeface="Arial"/>
                        <a:ea typeface="Arial"/>
                        <a:cs typeface="Arial"/>
                        <a:sym typeface="Arial"/>
                      </a:endParaRPr>
                    </a:p>
                    <a:p>
                      <a:pPr indent="0" lvl="0" marL="0" marR="0" rtl="0" algn="l">
                        <a:lnSpc>
                          <a:spcPct val="115000"/>
                        </a:lnSpc>
                        <a:spcBef>
                          <a:spcPts val="0"/>
                        </a:spcBef>
                        <a:spcAft>
                          <a:spcPts val="0"/>
                        </a:spcAft>
                        <a:buNone/>
                      </a:pPr>
                      <a:r>
                        <a:rPr i="1" lang="en-US" sz="2000" u="none" cap="none" strike="noStrike">
                          <a:latin typeface="Arial"/>
                          <a:ea typeface="Arial"/>
                          <a:cs typeface="Arial"/>
                          <a:sym typeface="Arial"/>
                        </a:rPr>
                        <a:t>Mild pain - </a:t>
                      </a:r>
                      <a:r>
                        <a:rPr lang="en-US" sz="2000" u="none" cap="none" strike="noStrike">
                          <a:latin typeface="Arial"/>
                          <a:ea typeface="Arial"/>
                          <a:cs typeface="Arial"/>
                          <a:sym typeface="Arial"/>
                        </a:rPr>
                        <a:t>with inflammation of periarticular tissues</a:t>
                      </a:r>
                      <a:endParaRPr sz="2000" u="none" cap="none" strike="noStrike">
                        <a:latin typeface="Arial"/>
                        <a:ea typeface="Arial"/>
                        <a:cs typeface="Arial"/>
                        <a:sym typeface="Arial"/>
                      </a:endParaRPr>
                    </a:p>
                  </a:txBody>
                  <a:tcPr marT="0" marB="0" marR="68575" marL="68575"/>
                </a:tc>
                <a:tc>
                  <a:txBody>
                    <a:bodyPr/>
                    <a:lstStyle/>
                    <a:p>
                      <a:pPr indent="0" lvl="0" marL="0" marR="0" rtl="0" algn="l">
                        <a:lnSpc>
                          <a:spcPct val="115000"/>
                        </a:lnSpc>
                        <a:spcBef>
                          <a:spcPts val="0"/>
                        </a:spcBef>
                        <a:spcAft>
                          <a:spcPts val="0"/>
                        </a:spcAft>
                        <a:buNone/>
                      </a:pPr>
                      <a:r>
                        <a:rPr lang="en-US" sz="2000" u="none" cap="none" strike="noStrike">
                          <a:latin typeface="Arial"/>
                          <a:ea typeface="Arial"/>
                          <a:cs typeface="Arial"/>
                          <a:sym typeface="Arial"/>
                        </a:rPr>
                        <a:t> </a:t>
                      </a:r>
                      <a:endParaRPr sz="2000" u="none" cap="none" strike="noStrike">
                        <a:latin typeface="Arial"/>
                        <a:ea typeface="Arial"/>
                        <a:cs typeface="Arial"/>
                        <a:sym typeface="Arial"/>
                      </a:endParaRPr>
                    </a:p>
                  </a:txBody>
                  <a:tcPr marT="0" marB="0" marR="68575" marL="68575"/>
                </a:tc>
              </a:tr>
              <a:tr h="381975">
                <a:tc>
                  <a:txBody>
                    <a:bodyPr/>
                    <a:lstStyle/>
                    <a:p>
                      <a:pPr indent="0" lvl="0" marL="0" marR="0" rtl="0" algn="l">
                        <a:lnSpc>
                          <a:spcPct val="115000"/>
                        </a:lnSpc>
                        <a:spcBef>
                          <a:spcPts val="0"/>
                        </a:spcBef>
                        <a:spcAft>
                          <a:spcPts val="0"/>
                        </a:spcAft>
                        <a:buNone/>
                      </a:pPr>
                      <a:r>
                        <a:rPr lang="en-US" sz="2000" u="none" cap="none" strike="noStrike">
                          <a:latin typeface="Arial"/>
                          <a:ea typeface="Arial"/>
                          <a:cs typeface="Arial"/>
                          <a:sym typeface="Arial"/>
                        </a:rPr>
                        <a:t>Mobility</a:t>
                      </a:r>
                      <a:endParaRPr/>
                    </a:p>
                  </a:txBody>
                  <a:tcPr marT="0" marB="0" marR="68575" marL="68575"/>
                </a:tc>
                <a:tc>
                  <a:txBody>
                    <a:bodyPr/>
                    <a:lstStyle/>
                    <a:p>
                      <a:pPr indent="0" lvl="0" marL="0" marR="0" rtl="0" algn="l">
                        <a:lnSpc>
                          <a:spcPct val="115000"/>
                        </a:lnSpc>
                        <a:spcBef>
                          <a:spcPts val="0"/>
                        </a:spcBef>
                        <a:spcAft>
                          <a:spcPts val="0"/>
                        </a:spcAft>
                        <a:buNone/>
                      </a:pPr>
                      <a:r>
                        <a:rPr lang="en-US" sz="2000" u="none" cap="none" strike="noStrike">
                          <a:latin typeface="Arial"/>
                          <a:ea typeface="Arial"/>
                          <a:cs typeface="Arial"/>
                          <a:sym typeface="Arial"/>
                        </a:rPr>
                        <a:t> </a:t>
                      </a:r>
                      <a:endParaRPr/>
                    </a:p>
                  </a:txBody>
                  <a:tcPr marT="0" marB="0" marR="68575" marL="68575"/>
                </a:tc>
                <a:tc>
                  <a:txBody>
                    <a:bodyPr/>
                    <a:lstStyle/>
                    <a:p>
                      <a:pPr indent="0" lvl="0" marL="0" marR="0" rtl="0" algn="l">
                        <a:lnSpc>
                          <a:spcPct val="115000"/>
                        </a:lnSpc>
                        <a:spcBef>
                          <a:spcPts val="0"/>
                        </a:spcBef>
                        <a:spcAft>
                          <a:spcPts val="0"/>
                        </a:spcAft>
                        <a:buNone/>
                      </a:pPr>
                      <a:r>
                        <a:rPr lang="en-US" sz="2000" u="none" cap="none" strike="noStrike">
                          <a:latin typeface="Arial"/>
                          <a:ea typeface="Arial"/>
                          <a:cs typeface="Arial"/>
                          <a:sym typeface="Arial"/>
                        </a:rPr>
                        <a:t>Restriction of active and passive movements in all directions</a:t>
                      </a:r>
                      <a:endParaRPr sz="2000" u="none" cap="none" strike="noStrike">
                        <a:latin typeface="Arial"/>
                        <a:ea typeface="Arial"/>
                        <a:cs typeface="Arial"/>
                        <a:sym typeface="Arial"/>
                      </a:endParaRPr>
                    </a:p>
                  </a:txBody>
                  <a:tcPr marT="0" marB="0" marR="68575" marL="68575"/>
                </a:tc>
              </a:tr>
              <a:tr h="974875">
                <a:tc>
                  <a:txBody>
                    <a:bodyPr/>
                    <a:lstStyle/>
                    <a:p>
                      <a:pPr indent="0" lvl="0" marL="0" marR="0" rtl="0" algn="l">
                        <a:lnSpc>
                          <a:spcPct val="115000"/>
                        </a:lnSpc>
                        <a:spcBef>
                          <a:spcPts val="0"/>
                        </a:spcBef>
                        <a:spcAft>
                          <a:spcPts val="0"/>
                        </a:spcAft>
                        <a:buNone/>
                      </a:pPr>
                      <a:r>
                        <a:rPr lang="en-US" sz="2000" u="none" cap="none" strike="noStrike">
                          <a:latin typeface="Arial"/>
                          <a:ea typeface="Arial"/>
                          <a:cs typeface="Arial"/>
                          <a:sym typeface="Arial"/>
                        </a:rPr>
                        <a:t>Joint noises</a:t>
                      </a:r>
                      <a:endParaRPr/>
                    </a:p>
                  </a:txBody>
                  <a:tcPr marT="0" marB="0" marR="68575" marL="68575"/>
                </a:tc>
                <a:tc>
                  <a:txBody>
                    <a:bodyPr/>
                    <a:lstStyle/>
                    <a:p>
                      <a:pPr indent="0" lvl="0" marL="0" marR="0" rtl="0" algn="l">
                        <a:lnSpc>
                          <a:spcPct val="115000"/>
                        </a:lnSpc>
                        <a:spcBef>
                          <a:spcPts val="0"/>
                        </a:spcBef>
                        <a:spcAft>
                          <a:spcPts val="0"/>
                        </a:spcAft>
                        <a:buNone/>
                      </a:pPr>
                      <a:r>
                        <a:rPr lang="en-US" sz="2000" u="none" cap="none" strike="noStrike">
                          <a:latin typeface="Arial"/>
                          <a:ea typeface="Arial"/>
                          <a:cs typeface="Arial"/>
                          <a:sym typeface="Arial"/>
                        </a:rPr>
                        <a:t> </a:t>
                      </a:r>
                      <a:endParaRPr/>
                    </a:p>
                  </a:txBody>
                  <a:tcPr marT="0" marB="0" marR="68575" marL="68575"/>
                </a:tc>
                <a:tc>
                  <a:txBody>
                    <a:bodyPr/>
                    <a:lstStyle/>
                    <a:p>
                      <a:pPr indent="0" lvl="0" marL="0" marR="0" rtl="0" algn="l">
                        <a:lnSpc>
                          <a:spcPct val="115000"/>
                        </a:lnSpc>
                        <a:spcBef>
                          <a:spcPts val="0"/>
                        </a:spcBef>
                        <a:spcAft>
                          <a:spcPts val="0"/>
                        </a:spcAft>
                        <a:buNone/>
                      </a:pPr>
                      <a:r>
                        <a:rPr lang="en-US" sz="2000" u="none" cap="none" strike="noStrike">
                          <a:latin typeface="Arial"/>
                          <a:ea typeface="Arial"/>
                          <a:cs typeface="Arial"/>
                          <a:sym typeface="Arial"/>
                        </a:rPr>
                        <a:t>Cracking in the joint - coarse crepitus, audible from a distance</a:t>
                      </a:r>
                      <a:endParaRPr sz="2000" u="none" cap="none" strike="noStrike">
                        <a:latin typeface="Arial"/>
                        <a:ea typeface="Arial"/>
                        <a:cs typeface="Arial"/>
                        <a:sym typeface="Arial"/>
                      </a:endParaRPr>
                    </a:p>
                  </a:txBody>
                  <a:tcPr marT="0" marB="0" marR="68575" marL="68575"/>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17"/>
          <p:cNvSpPr txBox="1"/>
          <p:nvPr>
            <p:ph type="title"/>
          </p:nvPr>
        </p:nvSpPr>
        <p:spPr>
          <a:xfrm>
            <a:off x="609600" y="274638"/>
            <a:ext cx="10972800" cy="11430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262626"/>
              </a:buClr>
              <a:buSzPts val="3600"/>
              <a:buFont typeface="Century Gothic"/>
              <a:buNone/>
            </a:pPr>
            <a:r>
              <a:t/>
            </a:r>
            <a:endParaRPr/>
          </a:p>
        </p:txBody>
      </p:sp>
      <p:pic>
        <p:nvPicPr>
          <p:cNvPr id="289" name="Google Shape;289;p17"/>
          <p:cNvPicPr preferRelativeResize="0"/>
          <p:nvPr>
            <p:ph idx="1" type="body"/>
          </p:nvPr>
        </p:nvPicPr>
        <p:blipFill rotWithShape="1">
          <a:blip r:embed="rId3">
            <a:alphaModFix/>
          </a:blip>
          <a:srcRect b="0" l="0" r="0" t="0"/>
          <a:stretch/>
        </p:blipFill>
        <p:spPr>
          <a:xfrm>
            <a:off x="1547020" y="0"/>
            <a:ext cx="4572000" cy="3500438"/>
          </a:xfrm>
          <a:prstGeom prst="rect">
            <a:avLst/>
          </a:prstGeom>
          <a:noFill/>
          <a:ln>
            <a:noFill/>
          </a:ln>
        </p:spPr>
      </p:pic>
      <p:pic>
        <p:nvPicPr>
          <p:cNvPr id="290" name="Google Shape;290;p17"/>
          <p:cNvPicPr preferRelativeResize="0"/>
          <p:nvPr>
            <p:ph idx="2" type="body"/>
          </p:nvPr>
        </p:nvPicPr>
        <p:blipFill rotWithShape="1">
          <a:blip r:embed="rId4">
            <a:alphaModFix/>
          </a:blip>
          <a:srcRect b="0" l="0" r="0" t="0"/>
          <a:stretch/>
        </p:blipFill>
        <p:spPr>
          <a:xfrm>
            <a:off x="6096000" y="0"/>
            <a:ext cx="4572000" cy="3500438"/>
          </a:xfrm>
          <a:prstGeom prst="rect">
            <a:avLst/>
          </a:prstGeom>
          <a:noFill/>
          <a:ln>
            <a:noFill/>
          </a:ln>
        </p:spPr>
      </p:pic>
      <p:pic>
        <p:nvPicPr>
          <p:cNvPr id="291" name="Google Shape;291;p17"/>
          <p:cNvPicPr preferRelativeResize="0"/>
          <p:nvPr/>
        </p:nvPicPr>
        <p:blipFill rotWithShape="1">
          <a:blip r:embed="rId5">
            <a:alphaModFix/>
          </a:blip>
          <a:srcRect b="0" l="0" r="0" t="0"/>
          <a:stretch/>
        </p:blipFill>
        <p:spPr>
          <a:xfrm>
            <a:off x="1524000" y="3454400"/>
            <a:ext cx="4572000" cy="3403600"/>
          </a:xfrm>
          <a:prstGeom prst="rect">
            <a:avLst/>
          </a:prstGeom>
          <a:noFill/>
          <a:ln>
            <a:noFill/>
          </a:ln>
        </p:spPr>
      </p:pic>
      <p:pic>
        <p:nvPicPr>
          <p:cNvPr id="292" name="Google Shape;292;p17"/>
          <p:cNvPicPr preferRelativeResize="0"/>
          <p:nvPr>
            <p:ph idx="3" type="body"/>
          </p:nvPr>
        </p:nvPicPr>
        <p:blipFill rotWithShape="1">
          <a:blip r:embed="rId6">
            <a:alphaModFix/>
          </a:blip>
          <a:srcRect b="0" l="0" r="0" t="0"/>
          <a:stretch/>
        </p:blipFill>
        <p:spPr>
          <a:xfrm>
            <a:off x="6096000" y="3449638"/>
            <a:ext cx="4572000" cy="3408362"/>
          </a:xfrm>
          <a:prstGeom prst="rect">
            <a:avLst/>
          </a:prstGeom>
          <a:noFill/>
          <a:ln>
            <a:noFill/>
          </a:ln>
        </p:spPr>
      </p:pic>
      <p:sp>
        <p:nvSpPr>
          <p:cNvPr id="293" name="Google Shape;293;p17"/>
          <p:cNvSpPr/>
          <p:nvPr/>
        </p:nvSpPr>
        <p:spPr>
          <a:xfrm>
            <a:off x="2728912" y="53976"/>
            <a:ext cx="4905375" cy="344487"/>
          </a:xfrm>
          <a:prstGeom prst="rect">
            <a:avLst/>
          </a:prstGeom>
        </p:spPr>
        <p:txBody>
          <a:bodyPr>
            <a:prstTxWarp prst="textPlain"/>
          </a:bodyPr>
          <a:lstStyle/>
          <a:p>
            <a:pPr lvl="0" algn="l"/>
            <a:r>
              <a:rPr b="0" i="0">
                <a:ln cap="flat" cmpd="sng" w="9525">
                  <a:solidFill>
                    <a:srgbClr val="FFFF00"/>
                  </a:solidFill>
                  <a:prstDash val="solid"/>
                  <a:round/>
                  <a:headEnd len="sm" w="sm" type="none"/>
                  <a:tailEnd len="sm" w="sm" type="none"/>
                </a:ln>
                <a:solidFill>
                  <a:srgbClr val="FFFF00"/>
                </a:solidFill>
                <a:latin typeface="Century Gothic"/>
              </a:rPr>
              <a:t>Пример больного с ревматоидным артритом</a:t>
            </a:r>
          </a:p>
        </p:txBody>
      </p:sp>
      <p:sp>
        <p:nvSpPr>
          <p:cNvPr id="294" name="Google Shape;294;p17"/>
          <p:cNvSpPr/>
          <p:nvPr/>
        </p:nvSpPr>
        <p:spPr>
          <a:xfrm rot="592670">
            <a:off x="2566989" y="1125538"/>
            <a:ext cx="574675" cy="647700"/>
          </a:xfrm>
          <a:prstGeom prst="ellipse">
            <a:avLst/>
          </a:pr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imes New Roman"/>
              <a:ea typeface="Times New Roman"/>
              <a:cs typeface="Times New Roman"/>
              <a:sym typeface="Times New Roman"/>
            </a:endParaRPr>
          </a:p>
        </p:txBody>
      </p:sp>
      <p:sp>
        <p:nvSpPr>
          <p:cNvPr id="295" name="Google Shape;295;p17"/>
          <p:cNvSpPr/>
          <p:nvPr/>
        </p:nvSpPr>
        <p:spPr>
          <a:xfrm>
            <a:off x="9480550" y="1052513"/>
            <a:ext cx="503238" cy="576262"/>
          </a:xfrm>
          <a:prstGeom prst="ellipse">
            <a:avLst/>
          </a:pr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imes New Roman"/>
              <a:ea typeface="Times New Roman"/>
              <a:cs typeface="Times New Roman"/>
              <a:sym typeface="Times New Roman"/>
            </a:endParaRPr>
          </a:p>
        </p:txBody>
      </p:sp>
      <p:sp>
        <p:nvSpPr>
          <p:cNvPr id="296" name="Google Shape;296;p17"/>
          <p:cNvSpPr/>
          <p:nvPr/>
        </p:nvSpPr>
        <p:spPr>
          <a:xfrm>
            <a:off x="4511675" y="4149725"/>
            <a:ext cx="914400" cy="914400"/>
          </a:xfrm>
          <a:prstGeom prst="ellipse">
            <a:avLst/>
          </a:pr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imes New Roman"/>
              <a:ea typeface="Times New Roman"/>
              <a:cs typeface="Times New Roman"/>
              <a:sym typeface="Times New Roman"/>
            </a:endParaRPr>
          </a:p>
        </p:txBody>
      </p:sp>
      <p:sp>
        <p:nvSpPr>
          <p:cNvPr id="297" name="Google Shape;297;p17"/>
          <p:cNvSpPr/>
          <p:nvPr/>
        </p:nvSpPr>
        <p:spPr>
          <a:xfrm>
            <a:off x="6600825" y="5734050"/>
            <a:ext cx="1511300" cy="1123950"/>
          </a:xfrm>
          <a:prstGeom prst="ellipse">
            <a:avLst/>
          </a:pr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imes New Roman"/>
              <a:ea typeface="Times New Roman"/>
              <a:cs typeface="Times New Roman"/>
              <a:sym typeface="Times New Roman"/>
            </a:endParaRPr>
          </a:p>
        </p:txBody>
      </p:sp>
      <p:sp>
        <p:nvSpPr>
          <p:cNvPr id="298" name="Google Shape;298;p17"/>
          <p:cNvSpPr/>
          <p:nvPr/>
        </p:nvSpPr>
        <p:spPr>
          <a:xfrm>
            <a:off x="3432176" y="2924175"/>
            <a:ext cx="657225" cy="400050"/>
          </a:xfrm>
          <a:prstGeom prst="rect">
            <a:avLst/>
          </a:prstGeom>
        </p:spPr>
        <p:txBody>
          <a:bodyPr>
            <a:prstTxWarp prst="textPlain"/>
          </a:bodyPr>
          <a:lstStyle/>
          <a:p>
            <a:pPr lvl="0" algn="l"/>
            <a:r>
              <a:rPr b="0" i="0">
                <a:ln cap="flat" cmpd="sng" w="9525">
                  <a:solidFill>
                    <a:srgbClr val="FFFF00"/>
                  </a:solidFill>
                  <a:prstDash val="solid"/>
                  <a:round/>
                  <a:headEnd len="sm" w="sm" type="none"/>
                  <a:tailEnd len="sm" w="sm" type="none"/>
                </a:ln>
                <a:solidFill>
                  <a:srgbClr val="FFFF00"/>
                </a:solidFill>
                <a:latin typeface="Century Gothic"/>
              </a:rPr>
              <a:t>1 год</a:t>
            </a:r>
          </a:p>
        </p:txBody>
      </p:sp>
      <p:sp>
        <p:nvSpPr>
          <p:cNvPr id="299" name="Google Shape;299;p17"/>
          <p:cNvSpPr/>
          <p:nvPr/>
        </p:nvSpPr>
        <p:spPr>
          <a:xfrm>
            <a:off x="8167688" y="2928939"/>
            <a:ext cx="601662" cy="395287"/>
          </a:xfrm>
          <a:prstGeom prst="rect">
            <a:avLst/>
          </a:prstGeom>
        </p:spPr>
        <p:txBody>
          <a:bodyPr>
            <a:prstTxWarp prst="textPlain"/>
          </a:bodyPr>
          <a:lstStyle/>
          <a:p>
            <a:pPr lvl="0" algn="l"/>
            <a:r>
              <a:rPr b="0" i="0">
                <a:ln cap="flat" cmpd="sng" w="9525">
                  <a:solidFill>
                    <a:srgbClr val="FFFF00"/>
                  </a:solidFill>
                  <a:prstDash val="solid"/>
                  <a:round/>
                  <a:headEnd len="sm" w="sm" type="none"/>
                  <a:tailEnd len="sm" w="sm" type="none"/>
                </a:ln>
                <a:solidFill>
                  <a:srgbClr val="FFFF00"/>
                </a:solidFill>
                <a:latin typeface="Century Gothic"/>
              </a:rPr>
              <a:t>2 год</a:t>
            </a:r>
          </a:p>
        </p:txBody>
      </p:sp>
      <p:sp>
        <p:nvSpPr>
          <p:cNvPr id="300" name="Google Shape;300;p17"/>
          <p:cNvSpPr/>
          <p:nvPr/>
        </p:nvSpPr>
        <p:spPr>
          <a:xfrm>
            <a:off x="3287714" y="6237288"/>
            <a:ext cx="657225" cy="400050"/>
          </a:xfrm>
          <a:prstGeom prst="rect">
            <a:avLst/>
          </a:prstGeom>
        </p:spPr>
        <p:txBody>
          <a:bodyPr>
            <a:prstTxWarp prst="textPlain"/>
          </a:bodyPr>
          <a:lstStyle/>
          <a:p>
            <a:pPr lvl="0" algn="l"/>
            <a:r>
              <a:rPr b="0" i="0">
                <a:ln cap="flat" cmpd="sng" w="9525">
                  <a:solidFill>
                    <a:srgbClr val="FFFF00"/>
                  </a:solidFill>
                  <a:prstDash val="solid"/>
                  <a:round/>
                  <a:headEnd len="sm" w="sm" type="none"/>
                  <a:tailEnd len="sm" w="sm" type="none"/>
                </a:ln>
                <a:solidFill>
                  <a:srgbClr val="FFFF00"/>
                </a:solidFill>
                <a:latin typeface="Century Gothic"/>
              </a:rPr>
              <a:t>3 год</a:t>
            </a:r>
          </a:p>
        </p:txBody>
      </p:sp>
      <p:sp>
        <p:nvSpPr>
          <p:cNvPr id="301" name="Google Shape;301;p17"/>
          <p:cNvSpPr/>
          <p:nvPr/>
        </p:nvSpPr>
        <p:spPr>
          <a:xfrm>
            <a:off x="8543926" y="6237288"/>
            <a:ext cx="657225" cy="400050"/>
          </a:xfrm>
          <a:prstGeom prst="rect">
            <a:avLst/>
          </a:prstGeom>
        </p:spPr>
        <p:txBody>
          <a:bodyPr>
            <a:prstTxWarp prst="textPlain"/>
          </a:bodyPr>
          <a:lstStyle/>
          <a:p>
            <a:pPr lvl="0" algn="l"/>
            <a:r>
              <a:rPr b="0" i="0">
                <a:ln cap="flat" cmpd="sng" w="9525">
                  <a:solidFill>
                    <a:srgbClr val="FFFF00"/>
                  </a:solidFill>
                  <a:prstDash val="solid"/>
                  <a:round/>
                  <a:headEnd len="sm" w="sm" type="none"/>
                  <a:tailEnd len="sm" w="sm" type="none"/>
                </a:ln>
                <a:solidFill>
                  <a:srgbClr val="FFFF00"/>
                </a:solidFill>
                <a:latin typeface="Century Gothic"/>
              </a:rPr>
              <a:t>4 год</a:t>
            </a: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p18"/>
          <p:cNvSpPr txBox="1"/>
          <p:nvPr>
            <p:ph type="title"/>
          </p:nvPr>
        </p:nvSpPr>
        <p:spPr>
          <a:xfrm>
            <a:off x="609600" y="274638"/>
            <a:ext cx="10972800" cy="11430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262626"/>
              </a:buClr>
              <a:buSzPts val="3600"/>
              <a:buFont typeface="Century Gothic"/>
              <a:buNone/>
            </a:pPr>
            <a:r>
              <a:t/>
            </a:r>
            <a:endParaRPr/>
          </a:p>
        </p:txBody>
      </p:sp>
      <p:sp>
        <p:nvSpPr>
          <p:cNvPr id="308" name="Google Shape;308;p18"/>
          <p:cNvSpPr txBox="1"/>
          <p:nvPr>
            <p:ph idx="4" type="body"/>
          </p:nvPr>
        </p:nvSpPr>
        <p:spPr>
          <a:xfrm>
            <a:off x="6197600" y="3938589"/>
            <a:ext cx="5384800" cy="2187575"/>
          </a:xfrm>
          <a:prstGeom prst="rect">
            <a:avLst/>
          </a:prstGeom>
          <a:noFill/>
          <a:ln>
            <a:noFill/>
          </a:ln>
        </p:spPr>
        <p:txBody>
          <a:bodyPr anchorCtr="0" anchor="t" bIns="45700" lIns="91425" spcFirstLastPara="1" rIns="91425" wrap="square" tIns="45700">
            <a:normAutofit/>
          </a:bodyPr>
          <a:lstStyle/>
          <a:p>
            <a:pPr indent="-190500" lvl="0" marL="342900" rtl="0" algn="l">
              <a:spcBef>
                <a:spcPts val="0"/>
              </a:spcBef>
              <a:spcAft>
                <a:spcPts val="0"/>
              </a:spcAft>
              <a:buSzPts val="2400"/>
              <a:buNone/>
            </a:pPr>
            <a:r>
              <a:t/>
            </a:r>
            <a:endParaRPr sz="2400"/>
          </a:p>
        </p:txBody>
      </p:sp>
      <p:pic>
        <p:nvPicPr>
          <p:cNvPr id="309" name="Google Shape;309;p18"/>
          <p:cNvPicPr preferRelativeResize="0"/>
          <p:nvPr>
            <p:ph idx="1" type="body"/>
          </p:nvPr>
        </p:nvPicPr>
        <p:blipFill rotWithShape="1">
          <a:blip r:embed="rId3">
            <a:alphaModFix/>
          </a:blip>
          <a:srcRect b="0" l="0" r="0" t="0"/>
          <a:stretch/>
        </p:blipFill>
        <p:spPr>
          <a:xfrm>
            <a:off x="1459706" y="720054"/>
            <a:ext cx="4500563" cy="3113088"/>
          </a:xfrm>
          <a:prstGeom prst="rect">
            <a:avLst/>
          </a:prstGeom>
          <a:noFill/>
          <a:ln>
            <a:noFill/>
          </a:ln>
        </p:spPr>
      </p:pic>
      <p:pic>
        <p:nvPicPr>
          <p:cNvPr id="310" name="Google Shape;310;p18"/>
          <p:cNvPicPr preferRelativeResize="0"/>
          <p:nvPr>
            <p:ph idx="2" type="body"/>
          </p:nvPr>
        </p:nvPicPr>
        <p:blipFill rotWithShape="1">
          <a:blip r:embed="rId4">
            <a:alphaModFix/>
          </a:blip>
          <a:srcRect b="0" l="0" r="0" t="0"/>
          <a:stretch/>
        </p:blipFill>
        <p:spPr>
          <a:xfrm>
            <a:off x="6197600" y="945883"/>
            <a:ext cx="4643437" cy="2928939"/>
          </a:xfrm>
          <a:prstGeom prst="rect">
            <a:avLst/>
          </a:prstGeom>
          <a:noFill/>
          <a:ln>
            <a:noFill/>
          </a:ln>
        </p:spPr>
      </p:pic>
      <p:pic>
        <p:nvPicPr>
          <p:cNvPr id="311" name="Google Shape;311;p18"/>
          <p:cNvPicPr preferRelativeResize="0"/>
          <p:nvPr>
            <p:ph idx="3" type="body"/>
          </p:nvPr>
        </p:nvPicPr>
        <p:blipFill rotWithShape="1">
          <a:blip r:embed="rId5">
            <a:alphaModFix/>
          </a:blip>
          <a:srcRect b="0" l="0" r="0" t="0"/>
          <a:stretch/>
        </p:blipFill>
        <p:spPr>
          <a:xfrm>
            <a:off x="3792538" y="3974765"/>
            <a:ext cx="4391025" cy="2741612"/>
          </a:xfrm>
          <a:prstGeom prst="rect">
            <a:avLst/>
          </a:prstGeom>
          <a:noFill/>
          <a:ln>
            <a:noFill/>
          </a:ln>
        </p:spPr>
      </p:pic>
      <p:sp>
        <p:nvSpPr>
          <p:cNvPr id="312" name="Google Shape;312;p18"/>
          <p:cNvSpPr/>
          <p:nvPr/>
        </p:nvSpPr>
        <p:spPr>
          <a:xfrm>
            <a:off x="2424113" y="1484313"/>
            <a:ext cx="431800" cy="914400"/>
          </a:xfrm>
          <a:prstGeom prst="ellipse">
            <a:avLst/>
          </a:pr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imes New Roman"/>
              <a:ea typeface="Times New Roman"/>
              <a:cs typeface="Times New Roman"/>
              <a:sym typeface="Times New Roman"/>
            </a:endParaRPr>
          </a:p>
        </p:txBody>
      </p:sp>
      <p:sp>
        <p:nvSpPr>
          <p:cNvPr id="313" name="Google Shape;313;p18"/>
          <p:cNvSpPr/>
          <p:nvPr/>
        </p:nvSpPr>
        <p:spPr>
          <a:xfrm rot="420300">
            <a:off x="6821489" y="1190626"/>
            <a:ext cx="503237" cy="868363"/>
          </a:xfrm>
          <a:prstGeom prst="ellipse">
            <a:avLst/>
          </a:pr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imes New Roman"/>
              <a:ea typeface="Times New Roman"/>
              <a:cs typeface="Times New Roman"/>
              <a:sym typeface="Times New Roman"/>
            </a:endParaRPr>
          </a:p>
        </p:txBody>
      </p:sp>
      <p:sp>
        <p:nvSpPr>
          <p:cNvPr id="314" name="Google Shape;314;p18"/>
          <p:cNvSpPr/>
          <p:nvPr/>
        </p:nvSpPr>
        <p:spPr>
          <a:xfrm>
            <a:off x="4800600" y="4724400"/>
            <a:ext cx="914400" cy="914400"/>
          </a:xfrm>
          <a:prstGeom prst="ellipse">
            <a:avLst/>
          </a:pr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imes New Roman"/>
              <a:ea typeface="Times New Roman"/>
              <a:cs typeface="Times New Roman"/>
              <a:sym typeface="Times New Roman"/>
            </a:endParaRPr>
          </a:p>
        </p:txBody>
      </p:sp>
      <p:sp>
        <p:nvSpPr>
          <p:cNvPr id="315" name="Google Shape;315;p18"/>
          <p:cNvSpPr/>
          <p:nvPr/>
        </p:nvSpPr>
        <p:spPr>
          <a:xfrm>
            <a:off x="4367213" y="188914"/>
            <a:ext cx="3581400" cy="295275"/>
          </a:xfrm>
          <a:prstGeom prst="rect">
            <a:avLst/>
          </a:prstGeom>
        </p:spPr>
        <p:txBody>
          <a:bodyPr>
            <a:prstTxWarp prst="textPlain"/>
          </a:bodyPr>
          <a:lstStyle/>
          <a:p>
            <a:pPr lvl="0" algn="l"/>
            <a:r>
              <a:rPr b="0" i="0">
                <a:ln cap="flat" cmpd="sng" w="9525">
                  <a:solidFill>
                    <a:srgbClr val="FFFF00"/>
                  </a:solidFill>
                  <a:prstDash val="solid"/>
                  <a:round/>
                  <a:headEnd len="sm" w="sm" type="none"/>
                  <a:tailEnd len="sm" w="sm" type="none"/>
                </a:ln>
                <a:solidFill>
                  <a:srgbClr val="FFFF00"/>
                </a:solidFill>
                <a:latin typeface="Century Gothic"/>
              </a:rPr>
              <a:t>Пример больного с бруцеллезом</a:t>
            </a:r>
          </a:p>
        </p:txBody>
      </p:sp>
      <p:sp>
        <p:nvSpPr>
          <p:cNvPr id="316" name="Google Shape;316;p18"/>
          <p:cNvSpPr/>
          <p:nvPr/>
        </p:nvSpPr>
        <p:spPr>
          <a:xfrm>
            <a:off x="3381376" y="3214688"/>
            <a:ext cx="657225" cy="400050"/>
          </a:xfrm>
          <a:prstGeom prst="rect">
            <a:avLst/>
          </a:prstGeom>
        </p:spPr>
        <p:txBody>
          <a:bodyPr>
            <a:prstTxWarp prst="textPlain"/>
          </a:bodyPr>
          <a:lstStyle/>
          <a:p>
            <a:pPr lvl="0" algn="l"/>
            <a:r>
              <a:rPr b="0" i="0">
                <a:ln cap="flat" cmpd="sng" w="9525">
                  <a:solidFill>
                    <a:srgbClr val="FFFF00"/>
                  </a:solidFill>
                  <a:prstDash val="solid"/>
                  <a:round/>
                  <a:headEnd len="sm" w="sm" type="none"/>
                  <a:tailEnd len="sm" w="sm" type="none"/>
                </a:ln>
                <a:solidFill>
                  <a:srgbClr val="FFFF00"/>
                </a:solidFill>
                <a:latin typeface="Century Gothic"/>
              </a:rPr>
              <a:t>1 год</a:t>
            </a:r>
          </a:p>
        </p:txBody>
      </p:sp>
      <p:sp>
        <p:nvSpPr>
          <p:cNvPr id="317" name="Google Shape;317;p18"/>
          <p:cNvSpPr/>
          <p:nvPr/>
        </p:nvSpPr>
        <p:spPr>
          <a:xfrm>
            <a:off x="8379444" y="3266362"/>
            <a:ext cx="601662" cy="395287"/>
          </a:xfrm>
          <a:prstGeom prst="rect">
            <a:avLst/>
          </a:prstGeom>
        </p:spPr>
        <p:txBody>
          <a:bodyPr>
            <a:prstTxWarp prst="textPlain"/>
          </a:bodyPr>
          <a:lstStyle/>
          <a:p>
            <a:pPr lvl="0" algn="l"/>
            <a:r>
              <a:rPr b="0" i="0">
                <a:ln cap="flat" cmpd="sng" w="9525">
                  <a:solidFill>
                    <a:srgbClr val="FFFF00"/>
                  </a:solidFill>
                  <a:prstDash val="solid"/>
                  <a:round/>
                  <a:headEnd len="sm" w="sm" type="none"/>
                  <a:tailEnd len="sm" w="sm" type="none"/>
                </a:ln>
                <a:solidFill>
                  <a:srgbClr val="FFFF00"/>
                </a:solidFill>
                <a:latin typeface="Century Gothic"/>
              </a:rPr>
              <a:t>3 год</a:t>
            </a:r>
          </a:p>
        </p:txBody>
      </p:sp>
      <p:sp>
        <p:nvSpPr>
          <p:cNvPr id="318" name="Google Shape;318;p18"/>
          <p:cNvSpPr/>
          <p:nvPr/>
        </p:nvSpPr>
        <p:spPr>
          <a:xfrm>
            <a:off x="5810251" y="6457950"/>
            <a:ext cx="657225" cy="400050"/>
          </a:xfrm>
          <a:prstGeom prst="rect">
            <a:avLst/>
          </a:prstGeom>
        </p:spPr>
        <p:txBody>
          <a:bodyPr>
            <a:prstTxWarp prst="textPlain"/>
          </a:bodyPr>
          <a:lstStyle/>
          <a:p>
            <a:pPr lvl="0" algn="l"/>
            <a:r>
              <a:rPr b="0" i="0">
                <a:ln cap="flat" cmpd="sng" w="9525">
                  <a:solidFill>
                    <a:srgbClr val="FFFF00"/>
                  </a:solidFill>
                  <a:prstDash val="solid"/>
                  <a:round/>
                  <a:headEnd len="sm" w="sm" type="none"/>
                  <a:tailEnd len="sm" w="sm" type="none"/>
                </a:ln>
                <a:solidFill>
                  <a:srgbClr val="FFFF00"/>
                </a:solidFill>
                <a:latin typeface="Century Gothic"/>
              </a:rPr>
              <a:t>4 год</a:t>
            </a: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19"/>
          <p:cNvSpPr txBox="1"/>
          <p:nvPr>
            <p:ph type="title"/>
          </p:nvPr>
        </p:nvSpPr>
        <p:spPr>
          <a:xfrm>
            <a:off x="2592925" y="624110"/>
            <a:ext cx="8911687" cy="128089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262626"/>
              </a:buClr>
              <a:buSzPts val="3600"/>
              <a:buFont typeface="Century Gothic"/>
              <a:buNone/>
            </a:pPr>
            <a:r>
              <a:rPr lang="en-US"/>
              <a:t>Gait </a:t>
            </a:r>
            <a:br>
              <a:rPr lang="en-US"/>
            </a:br>
            <a:r>
              <a:rPr lang="en-US"/>
              <a:t>pathological gait</a:t>
            </a:r>
            <a:endParaRPr/>
          </a:p>
        </p:txBody>
      </p:sp>
      <p:sp>
        <p:nvSpPr>
          <p:cNvPr id="324" name="Google Shape;324;p19"/>
          <p:cNvSpPr txBox="1"/>
          <p:nvPr>
            <p:ph idx="1" type="body"/>
          </p:nvPr>
        </p:nvSpPr>
        <p:spPr>
          <a:xfrm>
            <a:off x="2589212" y="2133600"/>
            <a:ext cx="8915400" cy="3777622"/>
          </a:xfrm>
          <a:prstGeom prst="rect">
            <a:avLst/>
          </a:prstGeom>
          <a:noFill/>
          <a:ln>
            <a:noFill/>
          </a:ln>
        </p:spPr>
        <p:txBody>
          <a:bodyPr anchorCtr="0" anchor="t" bIns="45700" lIns="91425" spcFirstLastPara="1" rIns="91425" wrap="square" tIns="45700">
            <a:normAutofit fontScale="92500" lnSpcReduction="10000"/>
          </a:bodyPr>
          <a:lstStyle/>
          <a:p>
            <a:pPr indent="-342900" lvl="0" marL="342900" rtl="0" algn="l">
              <a:spcBef>
                <a:spcPts val="0"/>
              </a:spcBef>
              <a:spcAft>
                <a:spcPts val="0"/>
              </a:spcAft>
              <a:buSzPct val="100000"/>
              <a:buChar char="🠶"/>
            </a:pPr>
            <a:r>
              <a:rPr lang="en-US" u="sng">
                <a:solidFill>
                  <a:schemeClr val="hlink"/>
                </a:solidFill>
                <a:hlinkClick r:id="rId3"/>
              </a:rPr>
              <a:t>https://stanfordmedicine25.stanford.edu/the25/gait.html</a:t>
            </a:r>
            <a:endParaRPr/>
          </a:p>
          <a:p>
            <a:pPr indent="-237172" lvl="0" marL="342900" rtl="0" algn="l">
              <a:spcBef>
                <a:spcPts val="1000"/>
              </a:spcBef>
              <a:spcAft>
                <a:spcPts val="0"/>
              </a:spcAft>
              <a:buSzPct val="100000"/>
              <a:buNone/>
            </a:pPr>
            <a:r>
              <a:t/>
            </a:r>
            <a:endParaRPr/>
          </a:p>
          <a:p>
            <a:pPr indent="-342900" lvl="0" marL="342900" rtl="0" algn="l">
              <a:spcBef>
                <a:spcPts val="1000"/>
              </a:spcBef>
              <a:spcAft>
                <a:spcPts val="0"/>
              </a:spcAft>
              <a:buSzPct val="100000"/>
              <a:buChar char="🠶"/>
            </a:pPr>
            <a:r>
              <a:rPr lang="en-US" u="sng">
                <a:solidFill>
                  <a:schemeClr val="hlink"/>
                </a:solidFill>
                <a:hlinkClick r:id="rId4"/>
              </a:rPr>
              <a:t>https://www.youtube.com/watch?v=g4LBfrDicnA</a:t>
            </a:r>
            <a:endParaRPr/>
          </a:p>
          <a:p>
            <a:pPr indent="-237172" lvl="0" marL="342900" rtl="0" algn="l">
              <a:spcBef>
                <a:spcPts val="1000"/>
              </a:spcBef>
              <a:spcAft>
                <a:spcPts val="0"/>
              </a:spcAft>
              <a:buSzPct val="100000"/>
              <a:buNone/>
            </a:pPr>
            <a:r>
              <a:t/>
            </a:r>
            <a:endParaRPr/>
          </a:p>
          <a:p>
            <a:pPr indent="0" lvl="0" marL="0" rtl="0" algn="l">
              <a:spcBef>
                <a:spcPts val="1000"/>
              </a:spcBef>
              <a:spcAft>
                <a:spcPts val="0"/>
              </a:spcAft>
              <a:buSzPct val="100000"/>
              <a:buNone/>
            </a:pPr>
            <a:r>
              <a:rPr lang="en-US" sz="2000"/>
              <a:t>Goose gait is typical to:</a:t>
            </a:r>
            <a:endParaRPr sz="2000"/>
          </a:p>
          <a:p>
            <a:pPr indent="-342900" lvl="0" marL="342900" rtl="0" algn="l">
              <a:spcBef>
                <a:spcPts val="1000"/>
              </a:spcBef>
              <a:spcAft>
                <a:spcPts val="0"/>
              </a:spcAft>
              <a:buSzPct val="100000"/>
              <a:buChar char="🠶"/>
            </a:pPr>
            <a:r>
              <a:rPr lang="en-US" sz="2000"/>
              <a:t>Damages of both knee joints </a:t>
            </a:r>
            <a:endParaRPr sz="2000"/>
          </a:p>
          <a:p>
            <a:pPr indent="-342900" lvl="0" marL="342900" rtl="0" algn="l">
              <a:spcBef>
                <a:spcPts val="1000"/>
              </a:spcBef>
              <a:spcAft>
                <a:spcPts val="0"/>
              </a:spcAft>
              <a:buSzPct val="100000"/>
              <a:buChar char="🠶"/>
            </a:pPr>
            <a:r>
              <a:rPr lang="en-US" sz="2000"/>
              <a:t>Damages of both hip joints </a:t>
            </a:r>
            <a:endParaRPr sz="2000"/>
          </a:p>
          <a:p>
            <a:pPr indent="-342900" lvl="0" marL="342900" rtl="0" algn="l">
              <a:spcBef>
                <a:spcPts val="1000"/>
              </a:spcBef>
              <a:spcAft>
                <a:spcPts val="0"/>
              </a:spcAft>
              <a:buSzPct val="100000"/>
              <a:buChar char="🠶"/>
            </a:pPr>
            <a:r>
              <a:rPr lang="en-US" sz="2000"/>
              <a:t>Lumbar spine damage </a:t>
            </a:r>
            <a:endParaRPr sz="2000"/>
          </a:p>
          <a:p>
            <a:pPr indent="-342900" lvl="0" marL="342900" rtl="0" algn="l">
              <a:spcBef>
                <a:spcPts val="1000"/>
              </a:spcBef>
              <a:spcAft>
                <a:spcPts val="0"/>
              </a:spcAft>
              <a:buSzPct val="100000"/>
              <a:buChar char="🠶"/>
            </a:pPr>
            <a:r>
              <a:rPr lang="en-US" sz="2000"/>
              <a:t>Damage of one ankle joint </a:t>
            </a:r>
            <a:endParaRPr sz="2000"/>
          </a:p>
          <a:p>
            <a:pPr indent="-342900" lvl="0" marL="342900" rtl="0" algn="l">
              <a:spcBef>
                <a:spcPts val="1000"/>
              </a:spcBef>
              <a:spcAft>
                <a:spcPts val="0"/>
              </a:spcAft>
              <a:buSzPct val="100000"/>
              <a:buChar char="🠶"/>
            </a:pPr>
            <a:r>
              <a:rPr lang="en-US" sz="2000"/>
              <a:t>Damage of one hip joint </a:t>
            </a:r>
            <a:endParaRPr sz="2000"/>
          </a:p>
          <a:p>
            <a:pPr indent="-237172" lvl="0" marL="342900" rtl="0" algn="l">
              <a:spcBef>
                <a:spcPts val="1000"/>
              </a:spcBef>
              <a:spcAft>
                <a:spcPts val="0"/>
              </a:spcAft>
              <a:buSzPct val="100000"/>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2"/>
          <p:cNvSpPr txBox="1"/>
          <p:nvPr>
            <p:ph type="title"/>
          </p:nvPr>
        </p:nvSpPr>
        <p:spPr>
          <a:xfrm>
            <a:off x="2592925" y="624110"/>
            <a:ext cx="8911687" cy="128089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262626"/>
              </a:buClr>
              <a:buSzPts val="3600"/>
              <a:buFont typeface="Century Gothic"/>
              <a:buNone/>
            </a:pPr>
            <a:r>
              <a:t/>
            </a:r>
            <a:endParaRPr/>
          </a:p>
        </p:txBody>
      </p:sp>
      <p:pic>
        <p:nvPicPr>
          <p:cNvPr id="192" name="Google Shape;192;p2"/>
          <p:cNvPicPr preferRelativeResize="0"/>
          <p:nvPr>
            <p:ph idx="1" type="body"/>
          </p:nvPr>
        </p:nvPicPr>
        <p:blipFill rotWithShape="1">
          <a:blip r:embed="rId3">
            <a:alphaModFix/>
          </a:blip>
          <a:srcRect b="0" l="0" r="0" t="0"/>
          <a:stretch/>
        </p:blipFill>
        <p:spPr>
          <a:xfrm>
            <a:off x="1674795" y="177601"/>
            <a:ext cx="8672363" cy="5637036"/>
          </a:xfrm>
          <a:prstGeom prst="rect">
            <a:avLst/>
          </a:prstGeom>
          <a:noFill/>
          <a:ln>
            <a:noFill/>
          </a:ln>
        </p:spPr>
      </p:pic>
      <p:sp>
        <p:nvSpPr>
          <p:cNvPr id="193" name="Google Shape;193;p2"/>
          <p:cNvSpPr txBox="1"/>
          <p:nvPr/>
        </p:nvSpPr>
        <p:spPr>
          <a:xfrm>
            <a:off x="1982804" y="5909913"/>
            <a:ext cx="846060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1800" u="none" cap="none" strike="noStrike">
                <a:solidFill>
                  <a:schemeClr val="dk1"/>
                </a:solidFill>
                <a:latin typeface="Century Gothic"/>
                <a:ea typeface="Century Gothic"/>
                <a:cs typeface="Century Gothic"/>
                <a:sym typeface="Century Gothic"/>
              </a:rPr>
              <a:t>C</a:t>
            </a:r>
            <a:r>
              <a:rPr b="1" lang="en-US" sz="1800">
                <a:solidFill>
                  <a:schemeClr val="dk1"/>
                </a:solidFill>
                <a:latin typeface="Century Gothic"/>
                <a:ea typeface="Century Gothic"/>
                <a:cs typeface="Century Gothic"/>
                <a:sym typeface="Century Gothic"/>
              </a:rPr>
              <a:t>о</a:t>
            </a:r>
            <a:r>
              <a:rPr b="1" i="0" lang="en-US" sz="1800" u="none" cap="none" strike="noStrike">
                <a:solidFill>
                  <a:schemeClr val="dk1"/>
                </a:solidFill>
                <a:latin typeface="Century Gothic"/>
                <a:ea typeface="Century Gothic"/>
                <a:cs typeface="Century Gothic"/>
                <a:sym typeface="Century Gothic"/>
              </a:rPr>
              <a:t>lor                Rubor                   Tumor                  Dolor              Functio laesa    </a:t>
            </a:r>
            <a:endParaRPr b="1" sz="1800">
              <a:solidFill>
                <a:schemeClr val="dk1"/>
              </a:solidFill>
              <a:latin typeface="Century Gothic"/>
              <a:ea typeface="Century Gothic"/>
              <a:cs typeface="Century Gothic"/>
              <a:sym typeface="Century Gothic"/>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20"/>
          <p:cNvSpPr txBox="1"/>
          <p:nvPr>
            <p:ph type="title"/>
          </p:nvPr>
        </p:nvSpPr>
        <p:spPr>
          <a:xfrm>
            <a:off x="2592925" y="624110"/>
            <a:ext cx="8911687" cy="128089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262626"/>
              </a:buClr>
              <a:buSzPts val="3600"/>
              <a:buFont typeface="Century Gothic"/>
              <a:buNone/>
            </a:pPr>
            <a:r>
              <a:rPr lang="en-US"/>
              <a:t>Gait </a:t>
            </a:r>
            <a:br>
              <a:rPr lang="en-US"/>
            </a:br>
            <a:r>
              <a:rPr lang="en-US"/>
              <a:t>pathological gait</a:t>
            </a:r>
            <a:endParaRPr/>
          </a:p>
        </p:txBody>
      </p:sp>
      <p:sp>
        <p:nvSpPr>
          <p:cNvPr id="330" name="Google Shape;330;p20"/>
          <p:cNvSpPr txBox="1"/>
          <p:nvPr>
            <p:ph idx="1" type="body"/>
          </p:nvPr>
        </p:nvSpPr>
        <p:spPr>
          <a:xfrm>
            <a:off x="2589212" y="2133600"/>
            <a:ext cx="8915400" cy="3777622"/>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SzPts val="1800"/>
              <a:buNone/>
            </a:pPr>
            <a:r>
              <a:t/>
            </a:r>
            <a:endParaRPr/>
          </a:p>
          <a:p>
            <a:pPr indent="-228600" lvl="0" marL="342900" rtl="0" algn="l">
              <a:spcBef>
                <a:spcPts val="1000"/>
              </a:spcBef>
              <a:spcAft>
                <a:spcPts val="0"/>
              </a:spcAft>
              <a:buSzPts val="1800"/>
              <a:buNone/>
            </a:pPr>
            <a:r>
              <a:t/>
            </a:r>
            <a:endParaRPr/>
          </a:p>
          <a:p>
            <a:pPr indent="-228600" lvl="0" marL="342900" rtl="0" algn="l">
              <a:spcBef>
                <a:spcPts val="1000"/>
              </a:spcBef>
              <a:spcAft>
                <a:spcPts val="0"/>
              </a:spcAft>
              <a:buSzPts val="1800"/>
              <a:buNone/>
            </a:pPr>
            <a:r>
              <a:t/>
            </a:r>
            <a:endParaRPr/>
          </a:p>
          <a:p>
            <a:pPr indent="0" lvl="0" marL="0" rtl="0" algn="l">
              <a:spcBef>
                <a:spcPts val="1000"/>
              </a:spcBef>
              <a:spcAft>
                <a:spcPts val="0"/>
              </a:spcAft>
              <a:buSzPts val="2000"/>
              <a:buNone/>
            </a:pPr>
            <a:r>
              <a:rPr lang="en-US" sz="2000"/>
              <a:t>Goose gait is typical to:</a:t>
            </a:r>
            <a:endParaRPr sz="2000"/>
          </a:p>
          <a:p>
            <a:pPr indent="-342900" lvl="0" marL="342900" rtl="0" algn="l">
              <a:spcBef>
                <a:spcPts val="1000"/>
              </a:spcBef>
              <a:spcAft>
                <a:spcPts val="0"/>
              </a:spcAft>
              <a:buSzPts val="2000"/>
              <a:buChar char="🠶"/>
            </a:pPr>
            <a:r>
              <a:rPr lang="en-US" sz="2000"/>
              <a:t>Damages of both knee joints </a:t>
            </a:r>
            <a:endParaRPr sz="2000"/>
          </a:p>
          <a:p>
            <a:pPr indent="-342900" lvl="0" marL="342900" rtl="0" algn="l">
              <a:spcBef>
                <a:spcPts val="1000"/>
              </a:spcBef>
              <a:spcAft>
                <a:spcPts val="0"/>
              </a:spcAft>
              <a:buSzPts val="2000"/>
              <a:buChar char="🠶"/>
            </a:pPr>
            <a:r>
              <a:rPr lang="en-US" sz="2000">
                <a:solidFill>
                  <a:srgbClr val="FF0000"/>
                </a:solidFill>
              </a:rPr>
              <a:t>Damages of both hip joints </a:t>
            </a:r>
            <a:endParaRPr sz="2000">
              <a:solidFill>
                <a:srgbClr val="FF0000"/>
              </a:solidFill>
            </a:endParaRPr>
          </a:p>
          <a:p>
            <a:pPr indent="-342900" lvl="0" marL="342900" rtl="0" algn="l">
              <a:spcBef>
                <a:spcPts val="1000"/>
              </a:spcBef>
              <a:spcAft>
                <a:spcPts val="0"/>
              </a:spcAft>
              <a:buSzPts val="2000"/>
              <a:buChar char="🠶"/>
            </a:pPr>
            <a:r>
              <a:rPr lang="en-US" sz="2000"/>
              <a:t>Lumbar spine damage </a:t>
            </a:r>
            <a:endParaRPr sz="2000"/>
          </a:p>
          <a:p>
            <a:pPr indent="-342900" lvl="0" marL="342900" rtl="0" algn="l">
              <a:spcBef>
                <a:spcPts val="1000"/>
              </a:spcBef>
              <a:spcAft>
                <a:spcPts val="0"/>
              </a:spcAft>
              <a:buSzPts val="2000"/>
              <a:buChar char="🠶"/>
            </a:pPr>
            <a:r>
              <a:rPr lang="en-US" sz="2000"/>
              <a:t>Damage of one ankle joint </a:t>
            </a:r>
            <a:endParaRPr sz="2000"/>
          </a:p>
          <a:p>
            <a:pPr indent="-342900" lvl="0" marL="342900" rtl="0" algn="l">
              <a:spcBef>
                <a:spcPts val="1000"/>
              </a:spcBef>
              <a:spcAft>
                <a:spcPts val="0"/>
              </a:spcAft>
              <a:buSzPts val="2000"/>
              <a:buChar char="🠶"/>
            </a:pPr>
            <a:r>
              <a:rPr lang="en-US" sz="2000"/>
              <a:t>Damage of one hip joint </a:t>
            </a:r>
            <a:endParaRPr sz="2000"/>
          </a:p>
          <a:p>
            <a:pPr indent="-228600" lvl="0" marL="342900" rtl="0" algn="l">
              <a:spcBef>
                <a:spcPts val="1000"/>
              </a:spcBef>
              <a:spcAft>
                <a:spcPts val="0"/>
              </a:spcAft>
              <a:buSzPts val="1800"/>
              <a:buNone/>
            </a:pPr>
            <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p21"/>
          <p:cNvSpPr txBox="1"/>
          <p:nvPr>
            <p:ph type="title"/>
          </p:nvPr>
        </p:nvSpPr>
        <p:spPr>
          <a:xfrm>
            <a:off x="2592924" y="624110"/>
            <a:ext cx="8911687" cy="128089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262626"/>
              </a:buClr>
              <a:buSzPts val="3600"/>
              <a:buFont typeface="Century Gothic"/>
              <a:buNone/>
            </a:pPr>
            <a:r>
              <a:t/>
            </a:r>
            <a:endParaRPr/>
          </a:p>
        </p:txBody>
      </p:sp>
      <p:pic>
        <p:nvPicPr>
          <p:cNvPr descr="Картинки по запросу &quot;Trodlenenburg test&quot;" id="336" name="Google Shape;336;p21"/>
          <p:cNvPicPr preferRelativeResize="0"/>
          <p:nvPr>
            <p:ph idx="1" type="body"/>
          </p:nvPr>
        </p:nvPicPr>
        <p:blipFill rotWithShape="1">
          <a:blip r:embed="rId3">
            <a:alphaModFix/>
          </a:blip>
          <a:srcRect b="1964" l="18032" r="19441" t="628"/>
          <a:stretch/>
        </p:blipFill>
        <p:spPr>
          <a:xfrm>
            <a:off x="1780673" y="994272"/>
            <a:ext cx="4536726" cy="5300649"/>
          </a:xfrm>
          <a:prstGeom prst="rect">
            <a:avLst/>
          </a:prstGeom>
          <a:noFill/>
          <a:ln>
            <a:noFill/>
          </a:ln>
        </p:spPr>
      </p:pic>
      <p:sp>
        <p:nvSpPr>
          <p:cNvPr id="337" name="Google Shape;337;p21"/>
          <p:cNvSpPr txBox="1"/>
          <p:nvPr>
            <p:ph idx="2" type="body"/>
          </p:nvPr>
        </p:nvSpPr>
        <p:spPr>
          <a:xfrm>
            <a:off x="7190747" y="2126222"/>
            <a:ext cx="4313864" cy="3777622"/>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SzPts val="1800"/>
              <a:buChar char="🠶"/>
            </a:pPr>
            <a:r>
              <a:rPr lang="en-US"/>
              <a:t>Trendelenburg sign </a:t>
            </a:r>
            <a:endParaRPr/>
          </a:p>
          <a:p>
            <a:pPr indent="-342900" lvl="0" marL="342900" rtl="0" algn="l">
              <a:spcBef>
                <a:spcPts val="1000"/>
              </a:spcBef>
              <a:spcAft>
                <a:spcPts val="0"/>
              </a:spcAft>
              <a:buSzPts val="1800"/>
              <a:buChar char="🠶"/>
            </a:pPr>
            <a:r>
              <a:rPr lang="en-US"/>
              <a:t>- Superior Gluteal nerve injury </a:t>
            </a:r>
            <a:endParaRPr/>
          </a:p>
          <a:p>
            <a:pPr indent="-342900" lvl="0" marL="342900" rtl="0" algn="l">
              <a:spcBef>
                <a:spcPts val="1000"/>
              </a:spcBef>
              <a:spcAft>
                <a:spcPts val="0"/>
              </a:spcAft>
              <a:buSzPts val="1800"/>
              <a:buChar char="🠶"/>
            </a:pPr>
            <a:r>
              <a:rPr lang="en-US"/>
              <a:t>- Gluteus medius and minimus weakness</a:t>
            </a:r>
            <a:endParaRPr/>
          </a:p>
          <a:p>
            <a:pPr indent="-228600" lvl="0" marL="342900" rtl="0" algn="l">
              <a:spcBef>
                <a:spcPts val="1000"/>
              </a:spcBef>
              <a:spcAft>
                <a:spcPts val="0"/>
              </a:spcAft>
              <a:buSzPts val="1800"/>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p22"/>
          <p:cNvSpPr txBox="1"/>
          <p:nvPr>
            <p:ph type="title"/>
          </p:nvPr>
        </p:nvSpPr>
        <p:spPr>
          <a:xfrm>
            <a:off x="2452319" y="267975"/>
            <a:ext cx="8911687" cy="128089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262626"/>
              </a:buClr>
              <a:buSzPts val="3600"/>
              <a:buFont typeface="Century Gothic"/>
              <a:buNone/>
            </a:pPr>
            <a:r>
              <a:rPr lang="en-US"/>
              <a:t>Kushilevsky tests for sacroileitis</a:t>
            </a:r>
            <a:endParaRPr/>
          </a:p>
        </p:txBody>
      </p:sp>
      <p:pic>
        <p:nvPicPr>
          <p:cNvPr descr="Картинки по запросу &quot;Kushilevsky test&quot;" id="343" name="Google Shape;343;p22"/>
          <p:cNvPicPr preferRelativeResize="0"/>
          <p:nvPr>
            <p:ph idx="1" type="body"/>
          </p:nvPr>
        </p:nvPicPr>
        <p:blipFill rotWithShape="1">
          <a:blip r:embed="rId3">
            <a:alphaModFix/>
          </a:blip>
          <a:srcRect b="0" l="0" r="0" t="0"/>
          <a:stretch/>
        </p:blipFill>
        <p:spPr>
          <a:xfrm>
            <a:off x="2107933" y="1360306"/>
            <a:ext cx="9600460" cy="5175248"/>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23"/>
          <p:cNvSpPr txBox="1"/>
          <p:nvPr>
            <p:ph type="title"/>
          </p:nvPr>
        </p:nvSpPr>
        <p:spPr>
          <a:xfrm>
            <a:off x="2592925" y="624110"/>
            <a:ext cx="8911687" cy="128089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262626"/>
              </a:buClr>
              <a:buSzPts val="3600"/>
              <a:buFont typeface="Century Gothic"/>
              <a:buNone/>
            </a:pPr>
            <a:r>
              <a:rPr lang="en-US"/>
              <a:t>Schober’ test</a:t>
            </a:r>
            <a:endParaRPr/>
          </a:p>
        </p:txBody>
      </p:sp>
      <p:pic>
        <p:nvPicPr>
          <p:cNvPr id="349" name="Google Shape;349;p23"/>
          <p:cNvPicPr preferRelativeResize="0"/>
          <p:nvPr>
            <p:ph idx="1" type="body"/>
          </p:nvPr>
        </p:nvPicPr>
        <p:blipFill rotWithShape="1">
          <a:blip r:embed="rId3">
            <a:alphaModFix/>
          </a:blip>
          <a:srcRect b="0" l="0" r="0" t="0"/>
          <a:stretch/>
        </p:blipFill>
        <p:spPr>
          <a:xfrm>
            <a:off x="7690904" y="2152851"/>
            <a:ext cx="3582401" cy="3778250"/>
          </a:xfrm>
          <a:prstGeom prst="rect">
            <a:avLst/>
          </a:prstGeom>
          <a:noFill/>
          <a:ln>
            <a:noFill/>
          </a:ln>
        </p:spPr>
      </p:pic>
      <p:pic>
        <p:nvPicPr>
          <p:cNvPr id="350" name="Google Shape;350;p23"/>
          <p:cNvPicPr preferRelativeResize="0"/>
          <p:nvPr/>
        </p:nvPicPr>
        <p:blipFill rotWithShape="1">
          <a:blip r:embed="rId4">
            <a:alphaModFix/>
          </a:blip>
          <a:srcRect b="0" l="0" r="0" t="0"/>
          <a:stretch/>
        </p:blipFill>
        <p:spPr>
          <a:xfrm>
            <a:off x="436832" y="2152851"/>
            <a:ext cx="6611936" cy="377824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24"/>
          <p:cNvSpPr txBox="1"/>
          <p:nvPr>
            <p:ph type="title"/>
          </p:nvPr>
        </p:nvSpPr>
        <p:spPr>
          <a:xfrm>
            <a:off x="2592925" y="624110"/>
            <a:ext cx="8911687" cy="128089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262626"/>
              </a:buClr>
              <a:buSzPts val="3600"/>
              <a:buFont typeface="Century Gothic"/>
              <a:buNone/>
            </a:pPr>
            <a:r>
              <a:rPr lang="en-US"/>
              <a:t>Thomayer’ test</a:t>
            </a:r>
            <a:endParaRPr/>
          </a:p>
        </p:txBody>
      </p:sp>
      <p:pic>
        <p:nvPicPr>
          <p:cNvPr descr="Картинки по запросу &quot;test of tomayer&quot;" id="356" name="Google Shape;356;p24"/>
          <p:cNvPicPr preferRelativeResize="0"/>
          <p:nvPr>
            <p:ph idx="1" type="body"/>
          </p:nvPr>
        </p:nvPicPr>
        <p:blipFill rotWithShape="1">
          <a:blip r:embed="rId3">
            <a:alphaModFix/>
          </a:blip>
          <a:srcRect b="0" l="0" r="0" t="0"/>
          <a:stretch/>
        </p:blipFill>
        <p:spPr>
          <a:xfrm>
            <a:off x="5958038" y="729665"/>
            <a:ext cx="5546574" cy="5546574"/>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25"/>
          <p:cNvSpPr txBox="1"/>
          <p:nvPr>
            <p:ph type="title"/>
          </p:nvPr>
        </p:nvSpPr>
        <p:spPr>
          <a:xfrm>
            <a:off x="2592925" y="624110"/>
            <a:ext cx="8911687" cy="128089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262626"/>
              </a:buClr>
              <a:buSzPts val="3600"/>
              <a:buFont typeface="Century Gothic"/>
              <a:buNone/>
            </a:pPr>
            <a:r>
              <a:rPr lang="en-US"/>
              <a:t>Forestier test</a:t>
            </a:r>
            <a:endParaRPr/>
          </a:p>
        </p:txBody>
      </p:sp>
      <p:pic>
        <p:nvPicPr>
          <p:cNvPr id="362" name="Google Shape;362;p25"/>
          <p:cNvPicPr preferRelativeResize="0"/>
          <p:nvPr>
            <p:ph idx="1" type="body"/>
          </p:nvPr>
        </p:nvPicPr>
        <p:blipFill rotWithShape="1">
          <a:blip r:embed="rId3">
            <a:alphaModFix/>
          </a:blip>
          <a:srcRect b="0" l="0" r="0" t="0"/>
          <a:stretch/>
        </p:blipFill>
        <p:spPr>
          <a:xfrm>
            <a:off x="3051208" y="1375787"/>
            <a:ext cx="6399812" cy="5217518"/>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p26"/>
          <p:cNvSpPr txBox="1"/>
          <p:nvPr>
            <p:ph type="title"/>
          </p:nvPr>
        </p:nvSpPr>
        <p:spPr>
          <a:xfrm>
            <a:off x="2592925" y="624110"/>
            <a:ext cx="8911687" cy="128089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262626"/>
              </a:buClr>
              <a:buSzPts val="3600"/>
              <a:buFont typeface="Century Gothic"/>
              <a:buNone/>
            </a:pPr>
            <a:r>
              <a:t/>
            </a:r>
            <a:endParaRPr/>
          </a:p>
        </p:txBody>
      </p:sp>
      <p:pic>
        <p:nvPicPr>
          <p:cNvPr id="368" name="Google Shape;368;p26"/>
          <p:cNvPicPr preferRelativeResize="0"/>
          <p:nvPr>
            <p:ph idx="1" type="body"/>
          </p:nvPr>
        </p:nvPicPr>
        <p:blipFill rotWithShape="1">
          <a:blip r:embed="rId3">
            <a:alphaModFix/>
          </a:blip>
          <a:srcRect b="0" l="0" r="0" t="0"/>
          <a:stretch/>
        </p:blipFill>
        <p:spPr>
          <a:xfrm>
            <a:off x="2875112" y="349734"/>
            <a:ext cx="7212163" cy="659759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3"/>
          <p:cNvSpPr txBox="1"/>
          <p:nvPr>
            <p:ph type="title"/>
          </p:nvPr>
        </p:nvSpPr>
        <p:spPr>
          <a:xfrm>
            <a:off x="2592925" y="624110"/>
            <a:ext cx="8911687" cy="128089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262626"/>
              </a:buClr>
              <a:buSzPts val="3600"/>
              <a:buFont typeface="Century Gothic"/>
              <a:buNone/>
            </a:pPr>
            <a:r>
              <a:t/>
            </a:r>
            <a:endParaRPr/>
          </a:p>
        </p:txBody>
      </p:sp>
      <p:pic>
        <p:nvPicPr>
          <p:cNvPr descr="Картинки по запросу &quot;knee joint&quot;" id="199" name="Google Shape;199;p3"/>
          <p:cNvPicPr preferRelativeResize="0"/>
          <p:nvPr>
            <p:ph idx="1" type="body"/>
          </p:nvPr>
        </p:nvPicPr>
        <p:blipFill rotWithShape="1">
          <a:blip r:embed="rId3">
            <a:alphaModFix/>
          </a:blip>
          <a:srcRect b="0" l="0" r="0" t="0"/>
          <a:stretch/>
        </p:blipFill>
        <p:spPr>
          <a:xfrm>
            <a:off x="1464297" y="1116532"/>
            <a:ext cx="4840668" cy="4538126"/>
          </a:xfrm>
          <a:prstGeom prst="rect">
            <a:avLst/>
          </a:prstGeom>
          <a:noFill/>
          <a:ln>
            <a:noFill/>
          </a:ln>
        </p:spPr>
      </p:pic>
      <p:pic>
        <p:nvPicPr>
          <p:cNvPr id="200" name="Google Shape;200;p3"/>
          <p:cNvPicPr preferRelativeResize="0"/>
          <p:nvPr/>
        </p:nvPicPr>
        <p:blipFill rotWithShape="1">
          <a:blip r:embed="rId4">
            <a:alphaModFix/>
          </a:blip>
          <a:srcRect b="0" l="0" r="0" t="0"/>
          <a:stretch/>
        </p:blipFill>
        <p:spPr>
          <a:xfrm>
            <a:off x="7305976" y="696882"/>
            <a:ext cx="4051835" cy="518946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4"/>
          <p:cNvSpPr txBox="1"/>
          <p:nvPr>
            <p:ph type="title"/>
          </p:nvPr>
        </p:nvSpPr>
        <p:spPr>
          <a:xfrm>
            <a:off x="2592925" y="624110"/>
            <a:ext cx="8911687" cy="128089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262626"/>
              </a:buClr>
              <a:buSzPts val="3600"/>
              <a:buFont typeface="Century Gothic"/>
              <a:buNone/>
            </a:pPr>
            <a:r>
              <a:rPr lang="en-US"/>
              <a:t>Main complaints</a:t>
            </a:r>
            <a:endParaRPr/>
          </a:p>
        </p:txBody>
      </p:sp>
      <p:sp>
        <p:nvSpPr>
          <p:cNvPr id="206" name="Google Shape;206;p4"/>
          <p:cNvSpPr txBox="1"/>
          <p:nvPr>
            <p:ph idx="1" type="body"/>
          </p:nvPr>
        </p:nvSpPr>
        <p:spPr>
          <a:xfrm>
            <a:off x="2589212" y="2133600"/>
            <a:ext cx="8915400" cy="3777622"/>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SzPts val="2400"/>
              <a:buChar char="🠶"/>
            </a:pPr>
            <a:r>
              <a:rPr lang="en-US" sz="2400"/>
              <a:t>Pain</a:t>
            </a:r>
            <a:endParaRPr/>
          </a:p>
          <a:p>
            <a:pPr indent="-342900" lvl="0" marL="342900" rtl="0" algn="l">
              <a:spcBef>
                <a:spcPts val="1000"/>
              </a:spcBef>
              <a:spcAft>
                <a:spcPts val="0"/>
              </a:spcAft>
              <a:buSzPts val="2400"/>
              <a:buChar char="🠶"/>
            </a:pPr>
            <a:r>
              <a:rPr lang="en-US" sz="2400"/>
              <a:t>Stiffness</a:t>
            </a:r>
            <a:endParaRPr/>
          </a:p>
          <a:p>
            <a:pPr indent="-342900" lvl="0" marL="342900" rtl="0" algn="l">
              <a:spcBef>
                <a:spcPts val="1000"/>
              </a:spcBef>
              <a:spcAft>
                <a:spcPts val="0"/>
              </a:spcAft>
              <a:buSzPts val="2400"/>
              <a:buChar char="🠶"/>
            </a:pPr>
            <a:r>
              <a:rPr lang="en-US" sz="2400"/>
              <a:t>Swelling</a:t>
            </a:r>
            <a:endParaRPr/>
          </a:p>
          <a:p>
            <a:pPr indent="-342900" lvl="0" marL="342900" rtl="0" algn="l">
              <a:spcBef>
                <a:spcPts val="1000"/>
              </a:spcBef>
              <a:spcAft>
                <a:spcPts val="0"/>
              </a:spcAft>
              <a:buSzPts val="2400"/>
              <a:buChar char="🠶"/>
            </a:pPr>
            <a:r>
              <a:rPr lang="en-US" sz="2400"/>
              <a:t>Erythema (Redness) and warmth </a:t>
            </a:r>
            <a:endParaRPr/>
          </a:p>
          <a:p>
            <a:pPr indent="-342900" lvl="0" marL="342900" rtl="0" algn="l">
              <a:spcBef>
                <a:spcPts val="1000"/>
              </a:spcBef>
              <a:spcAft>
                <a:spcPts val="0"/>
              </a:spcAft>
              <a:buSzPts val="2400"/>
              <a:buChar char="🠶"/>
            </a:pPr>
            <a:r>
              <a:rPr lang="en-US" sz="2400"/>
              <a:t>Weakness</a:t>
            </a:r>
            <a:endParaRPr/>
          </a:p>
          <a:p>
            <a:pPr indent="-342900" lvl="0" marL="342900" rtl="0" algn="l">
              <a:spcBef>
                <a:spcPts val="1000"/>
              </a:spcBef>
              <a:spcAft>
                <a:spcPts val="0"/>
              </a:spcAft>
              <a:buSzPts val="2400"/>
              <a:buChar char="🠶"/>
            </a:pPr>
            <a:r>
              <a:rPr lang="en-US" sz="2400"/>
              <a:t>Locking and triggering</a:t>
            </a:r>
            <a:endParaRPr/>
          </a:p>
          <a:p>
            <a:pPr indent="-228600" lvl="0" marL="342900" rtl="0" algn="l">
              <a:spcBef>
                <a:spcPts val="1000"/>
              </a:spcBef>
              <a:spcAft>
                <a:spcPts val="0"/>
              </a:spcAft>
              <a:buSzPts val="1800"/>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5"/>
          <p:cNvSpPr txBox="1"/>
          <p:nvPr>
            <p:ph type="title"/>
          </p:nvPr>
        </p:nvSpPr>
        <p:spPr>
          <a:xfrm>
            <a:off x="2592925" y="624110"/>
            <a:ext cx="8911687" cy="128089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262626"/>
              </a:buClr>
              <a:buSzPts val="3600"/>
              <a:buFont typeface="Century Gothic"/>
              <a:buNone/>
            </a:pPr>
            <a:r>
              <a:t/>
            </a:r>
            <a:endParaRPr/>
          </a:p>
        </p:txBody>
      </p:sp>
      <p:pic>
        <p:nvPicPr>
          <p:cNvPr id="212" name="Google Shape;212;p5"/>
          <p:cNvPicPr preferRelativeResize="0"/>
          <p:nvPr>
            <p:ph idx="1" type="body"/>
          </p:nvPr>
        </p:nvPicPr>
        <p:blipFill rotWithShape="1">
          <a:blip r:embed="rId3">
            <a:alphaModFix/>
          </a:blip>
          <a:srcRect b="0" l="0" r="0" t="0"/>
          <a:stretch/>
        </p:blipFill>
        <p:spPr>
          <a:xfrm>
            <a:off x="2086393" y="385011"/>
            <a:ext cx="8761279" cy="642493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6"/>
          <p:cNvSpPr txBox="1"/>
          <p:nvPr>
            <p:ph type="title"/>
          </p:nvPr>
        </p:nvSpPr>
        <p:spPr>
          <a:xfrm>
            <a:off x="2592925" y="624110"/>
            <a:ext cx="8911687" cy="128089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262626"/>
              </a:buClr>
              <a:buSzPts val="3600"/>
              <a:buFont typeface="Century Gothic"/>
              <a:buNone/>
            </a:pPr>
            <a:r>
              <a:rPr lang="en-US"/>
              <a:t>Varus and valgus deformation</a:t>
            </a:r>
            <a:endParaRPr/>
          </a:p>
        </p:txBody>
      </p:sp>
      <p:pic>
        <p:nvPicPr>
          <p:cNvPr id="218" name="Google Shape;218;p6"/>
          <p:cNvPicPr preferRelativeResize="0"/>
          <p:nvPr>
            <p:ph idx="1" type="body"/>
          </p:nvPr>
        </p:nvPicPr>
        <p:blipFill rotWithShape="1">
          <a:blip r:embed="rId3">
            <a:alphaModFix/>
          </a:blip>
          <a:srcRect b="0" l="0" r="0" t="0"/>
          <a:stretch/>
        </p:blipFill>
        <p:spPr>
          <a:xfrm>
            <a:off x="2592925" y="1684110"/>
            <a:ext cx="8054875" cy="470900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7"/>
          <p:cNvSpPr txBox="1"/>
          <p:nvPr>
            <p:ph type="title"/>
          </p:nvPr>
        </p:nvSpPr>
        <p:spPr>
          <a:xfrm>
            <a:off x="1072133" y="229474"/>
            <a:ext cx="8911687" cy="550172"/>
          </a:xfrm>
          <a:prstGeom prst="rect">
            <a:avLst/>
          </a:prstGeom>
          <a:noFill/>
          <a:ln>
            <a:noFill/>
          </a:ln>
        </p:spPr>
        <p:txBody>
          <a:bodyPr anchorCtr="0" anchor="t" bIns="45700" lIns="91425" spcFirstLastPara="1" rIns="91425" wrap="square" tIns="45700">
            <a:normAutofit fontScale="90000"/>
          </a:bodyPr>
          <a:lstStyle/>
          <a:p>
            <a:pPr indent="0" lvl="0" marL="0" rtl="0" algn="l">
              <a:spcBef>
                <a:spcPts val="0"/>
              </a:spcBef>
              <a:spcAft>
                <a:spcPts val="0"/>
              </a:spcAft>
              <a:buClr>
                <a:srgbClr val="262626"/>
              </a:buClr>
              <a:buSzPct val="100000"/>
              <a:buFont typeface="Century Gothic"/>
              <a:buNone/>
            </a:pPr>
            <a:r>
              <a:rPr lang="en-US"/>
              <a:t>Joints deformity</a:t>
            </a:r>
            <a:endParaRPr/>
          </a:p>
        </p:txBody>
      </p:sp>
      <p:pic>
        <p:nvPicPr>
          <p:cNvPr id="224" name="Google Shape;224;p7"/>
          <p:cNvPicPr preferRelativeResize="0"/>
          <p:nvPr>
            <p:ph idx="1" type="body"/>
          </p:nvPr>
        </p:nvPicPr>
        <p:blipFill rotWithShape="1">
          <a:blip r:embed="rId3">
            <a:alphaModFix/>
          </a:blip>
          <a:srcRect b="0" l="0" r="0" t="0"/>
          <a:stretch/>
        </p:blipFill>
        <p:spPr>
          <a:xfrm>
            <a:off x="966063" y="1430955"/>
            <a:ext cx="3787719" cy="3778250"/>
          </a:xfrm>
          <a:prstGeom prst="rect">
            <a:avLst/>
          </a:prstGeom>
          <a:noFill/>
          <a:ln>
            <a:noFill/>
          </a:ln>
        </p:spPr>
      </p:pic>
      <p:pic>
        <p:nvPicPr>
          <p:cNvPr id="225" name="Google Shape;225;p7"/>
          <p:cNvPicPr preferRelativeResize="0"/>
          <p:nvPr/>
        </p:nvPicPr>
        <p:blipFill rotWithShape="1">
          <a:blip r:embed="rId4">
            <a:alphaModFix/>
          </a:blip>
          <a:srcRect b="0" l="0" r="0" t="0"/>
          <a:stretch/>
        </p:blipFill>
        <p:spPr>
          <a:xfrm>
            <a:off x="5173755" y="229474"/>
            <a:ext cx="4528511" cy="3005284"/>
          </a:xfrm>
          <a:prstGeom prst="rect">
            <a:avLst/>
          </a:prstGeom>
          <a:noFill/>
          <a:ln>
            <a:noFill/>
          </a:ln>
        </p:spPr>
      </p:pic>
      <p:pic>
        <p:nvPicPr>
          <p:cNvPr id="226" name="Google Shape;226;p7"/>
          <p:cNvPicPr preferRelativeResize="0"/>
          <p:nvPr/>
        </p:nvPicPr>
        <p:blipFill rotWithShape="1">
          <a:blip r:embed="rId5">
            <a:alphaModFix/>
          </a:blip>
          <a:srcRect b="0" l="0" r="0" t="0"/>
          <a:stretch/>
        </p:blipFill>
        <p:spPr>
          <a:xfrm>
            <a:off x="5173755" y="3320080"/>
            <a:ext cx="4034791" cy="302609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8"/>
          <p:cNvSpPr txBox="1"/>
          <p:nvPr>
            <p:ph type="title"/>
          </p:nvPr>
        </p:nvSpPr>
        <p:spPr>
          <a:xfrm>
            <a:off x="2592925" y="624110"/>
            <a:ext cx="8911687" cy="810054"/>
          </a:xfrm>
          <a:prstGeom prst="rect">
            <a:avLst/>
          </a:prstGeom>
          <a:noFill/>
          <a:ln>
            <a:noFill/>
          </a:ln>
        </p:spPr>
        <p:txBody>
          <a:bodyPr anchorCtr="0" anchor="t" bIns="45700" lIns="91425" spcFirstLastPara="1" rIns="91425" wrap="square" tIns="45700">
            <a:normAutofit fontScale="90000"/>
          </a:bodyPr>
          <a:lstStyle/>
          <a:p>
            <a:pPr indent="0" lvl="0" marL="0" rtl="0" algn="l">
              <a:spcBef>
                <a:spcPts val="0"/>
              </a:spcBef>
              <a:spcAft>
                <a:spcPts val="0"/>
              </a:spcAft>
              <a:buClr>
                <a:srgbClr val="262626"/>
              </a:buClr>
              <a:buSzPct val="100000"/>
              <a:buFont typeface="Century Gothic"/>
              <a:buNone/>
            </a:pPr>
            <a:r>
              <a:rPr lang="en-US"/>
              <a:t>Rheumatic nodes and Erythema nodosum</a:t>
            </a:r>
            <a:endParaRPr/>
          </a:p>
        </p:txBody>
      </p:sp>
      <p:pic>
        <p:nvPicPr>
          <p:cNvPr id="232" name="Google Shape;232;p8"/>
          <p:cNvPicPr preferRelativeResize="0"/>
          <p:nvPr>
            <p:ph idx="1" type="body"/>
          </p:nvPr>
        </p:nvPicPr>
        <p:blipFill rotWithShape="1">
          <a:blip r:embed="rId3">
            <a:alphaModFix/>
          </a:blip>
          <a:srcRect b="0" l="0" r="0" t="0"/>
          <a:stretch/>
        </p:blipFill>
        <p:spPr>
          <a:xfrm>
            <a:off x="850799" y="1738880"/>
            <a:ext cx="5461537" cy="3786021"/>
          </a:xfrm>
          <a:prstGeom prst="rect">
            <a:avLst/>
          </a:prstGeom>
          <a:noFill/>
          <a:ln>
            <a:noFill/>
          </a:ln>
        </p:spPr>
      </p:pic>
      <p:pic>
        <p:nvPicPr>
          <p:cNvPr id="233" name="Google Shape;233;p8"/>
          <p:cNvPicPr preferRelativeResize="0"/>
          <p:nvPr/>
        </p:nvPicPr>
        <p:blipFill rotWithShape="1">
          <a:blip r:embed="rId4">
            <a:alphaModFix/>
          </a:blip>
          <a:srcRect b="0" l="0" r="0" t="0"/>
          <a:stretch/>
        </p:blipFill>
        <p:spPr>
          <a:xfrm>
            <a:off x="7048768" y="1738880"/>
            <a:ext cx="3606398" cy="541278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9"/>
          <p:cNvSpPr txBox="1"/>
          <p:nvPr>
            <p:ph type="title"/>
          </p:nvPr>
        </p:nvSpPr>
        <p:spPr>
          <a:xfrm>
            <a:off x="2592925" y="624110"/>
            <a:ext cx="8911687" cy="1280890"/>
          </a:xfrm>
          <a:prstGeom prst="rect">
            <a:avLst/>
          </a:prstGeom>
          <a:noFill/>
          <a:ln>
            <a:noFill/>
          </a:ln>
        </p:spPr>
        <p:txBody>
          <a:bodyPr anchorCtr="0" anchor="t" bIns="45700" lIns="91425" spcFirstLastPara="1" rIns="91425" wrap="square" tIns="45700">
            <a:normAutofit fontScale="90000"/>
          </a:bodyPr>
          <a:lstStyle/>
          <a:p>
            <a:pPr indent="0" lvl="0" marL="0" rtl="0" algn="l">
              <a:spcBef>
                <a:spcPts val="0"/>
              </a:spcBef>
              <a:spcAft>
                <a:spcPts val="0"/>
              </a:spcAft>
              <a:buClr>
                <a:srgbClr val="262626"/>
              </a:buClr>
              <a:buSzPct val="133333"/>
              <a:buFont typeface="Century Gothic"/>
              <a:buNone/>
            </a:pPr>
            <a:r>
              <a:rPr lang="en-US"/>
              <a:t>Heberden’ and Bouchard’ nodes</a:t>
            </a:r>
            <a:br>
              <a:rPr lang="en-US"/>
            </a:br>
            <a:r>
              <a:rPr lang="en-US" sz="2700" u="sng">
                <a:solidFill>
                  <a:schemeClr val="hlink"/>
                </a:solidFill>
                <a:hlinkClick r:id="rId3"/>
              </a:rPr>
              <a:t>https://stanfordmedicine25.stanford.edu/the25/hand.html</a:t>
            </a:r>
            <a:r>
              <a:rPr lang="en-US" sz="2700"/>
              <a:t> </a:t>
            </a:r>
            <a:endParaRPr sz="2700"/>
          </a:p>
        </p:txBody>
      </p:sp>
      <p:pic>
        <p:nvPicPr>
          <p:cNvPr id="239" name="Google Shape;239;p9"/>
          <p:cNvPicPr preferRelativeResize="0"/>
          <p:nvPr>
            <p:ph idx="1" type="body"/>
          </p:nvPr>
        </p:nvPicPr>
        <p:blipFill rotWithShape="1">
          <a:blip r:embed="rId4">
            <a:alphaModFix/>
          </a:blip>
          <a:srcRect b="0" l="0" r="0" t="0"/>
          <a:stretch/>
        </p:blipFill>
        <p:spPr>
          <a:xfrm>
            <a:off x="1289702" y="2092007"/>
            <a:ext cx="5238750" cy="3495675"/>
          </a:xfrm>
          <a:prstGeom prst="rect">
            <a:avLst/>
          </a:prstGeom>
          <a:noFill/>
          <a:ln>
            <a:noFill/>
          </a:ln>
        </p:spPr>
      </p:pic>
      <p:pic>
        <p:nvPicPr>
          <p:cNvPr id="240" name="Google Shape;240;p9"/>
          <p:cNvPicPr preferRelativeResize="0"/>
          <p:nvPr/>
        </p:nvPicPr>
        <p:blipFill rotWithShape="1">
          <a:blip r:embed="rId5">
            <a:alphaModFix/>
          </a:blip>
          <a:srcRect b="0" l="0" r="0" t="0"/>
          <a:stretch/>
        </p:blipFill>
        <p:spPr>
          <a:xfrm>
            <a:off x="7048768" y="2500764"/>
            <a:ext cx="4381500" cy="28575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Тема Office">
  <a:themeElements>
    <a:clrScheme name="Стандартная">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Легкий дым">
  <a:themeElements>
    <a:clrScheme name="Легкий дым">
      <a:dk1>
        <a:srgbClr val="000000"/>
      </a:dk1>
      <a:lt1>
        <a:srgbClr val="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2020-03-09T09:02:37Z</dcterms:created>
  <dc:creator>Gaukhar Kurmanova</dc:creator>
</cp:coreProperties>
</file>